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71" r:id="rId5"/>
    <p:sldId id="270" r:id="rId6"/>
    <p:sldId id="269" r:id="rId7"/>
    <p:sldId id="266" r:id="rId8"/>
    <p:sldId id="267" r:id="rId9"/>
    <p:sldId id="272" r:id="rId10"/>
    <p:sldId id="273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6396A-95FD-45B7-9B17-7FA31056BD29}" v="22" dt="2020-03-22T09:50:58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3E6396A-95FD-45B7-9B17-7FA31056BD29}"/>
    <pc:docChg chg="modSld modMainMaster">
      <pc:chgData name="Jan Pieter Kuijper" userId="11dce61d2819b281" providerId="LiveId" clId="{03E6396A-95FD-45B7-9B17-7FA31056BD29}" dt="2020-03-22T09:50:58.039" v="21" actId="207"/>
      <pc:docMkLst>
        <pc:docMk/>
      </pc:docMkLst>
      <pc:sldChg chg="modSp setBg">
        <pc:chgData name="Jan Pieter Kuijper" userId="11dce61d2819b281" providerId="LiveId" clId="{03E6396A-95FD-45B7-9B17-7FA31056BD29}" dt="2020-03-22T09:50:19.248" v="12" actId="207"/>
        <pc:sldMkLst>
          <pc:docMk/>
          <pc:sldMk cId="0" sldId="264"/>
        </pc:sldMkLst>
        <pc:spChg chg="mod">
          <ac:chgData name="Jan Pieter Kuijper" userId="11dce61d2819b281" providerId="LiveId" clId="{03E6396A-95FD-45B7-9B17-7FA31056BD29}" dt="2020-03-22T09:50:19.248" v="12" actId="207"/>
          <ac:spMkLst>
            <pc:docMk/>
            <pc:sldMk cId="0" sldId="264"/>
            <ac:spMk id="2050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8:26.166" v="0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24.336" v="13" actId="207"/>
        <pc:sldMkLst>
          <pc:docMk/>
          <pc:sldMk cId="0" sldId="265"/>
        </pc:sldMkLst>
        <pc:spChg chg="mod">
          <ac:chgData name="Jan Pieter Kuijper" userId="11dce61d2819b281" providerId="LiveId" clId="{03E6396A-95FD-45B7-9B17-7FA31056BD29}" dt="2020-03-22T09:50:24.336" v="13" actId="207"/>
          <ac:spMkLst>
            <pc:docMk/>
            <pc:sldMk cId="0" sldId="265"/>
            <ac:spMk id="3074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8:35.669" v="1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45.677" v="18" actId="207"/>
        <pc:sldMkLst>
          <pc:docMk/>
          <pc:sldMk cId="0" sldId="266"/>
        </pc:sldMkLst>
        <pc:spChg chg="mod">
          <ac:chgData name="Jan Pieter Kuijper" userId="11dce61d2819b281" providerId="LiveId" clId="{03E6396A-95FD-45B7-9B17-7FA31056BD29}" dt="2020-03-22T09:50:45.677" v="18" actId="207"/>
          <ac:spMkLst>
            <pc:docMk/>
            <pc:sldMk cId="0" sldId="266"/>
            <ac:spMk id="8194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25.767" v="6" actId="14826"/>
          <ac:picMkLst>
            <pc:docMk/>
            <pc:sldMk cId="0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50.326" v="19" actId="207"/>
        <pc:sldMkLst>
          <pc:docMk/>
          <pc:sldMk cId="0" sldId="267"/>
        </pc:sldMkLst>
        <pc:spChg chg="mod">
          <ac:chgData name="Jan Pieter Kuijper" userId="11dce61d2819b281" providerId="LiveId" clId="{03E6396A-95FD-45B7-9B17-7FA31056BD29}" dt="2020-03-22T09:50:50.326" v="19" actId="207"/>
          <ac:spMkLst>
            <pc:docMk/>
            <pc:sldMk cId="0" sldId="267"/>
            <ac:spMk id="9218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35.175" v="7" actId="14826"/>
          <ac:picMkLst>
            <pc:docMk/>
            <pc:sldMk cId="0" sldId="26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29.551" v="14" actId="207"/>
        <pc:sldMkLst>
          <pc:docMk/>
          <pc:sldMk cId="0" sldId="268"/>
        </pc:sldMkLst>
        <pc:spChg chg="mod">
          <ac:chgData name="Jan Pieter Kuijper" userId="11dce61d2819b281" providerId="LiveId" clId="{03E6396A-95FD-45B7-9B17-7FA31056BD29}" dt="2020-03-22T09:50:29.551" v="14" actId="207"/>
          <ac:spMkLst>
            <pc:docMk/>
            <pc:sldMk cId="0" sldId="268"/>
            <ac:spMk id="4098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8:45.437" v="2" actId="14826"/>
          <ac:picMkLst>
            <pc:docMk/>
            <pc:sldMk cId="0" sldId="26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41.937" v="17" actId="207"/>
        <pc:sldMkLst>
          <pc:docMk/>
          <pc:sldMk cId="0" sldId="269"/>
        </pc:sldMkLst>
        <pc:spChg chg="mod">
          <ac:chgData name="Jan Pieter Kuijper" userId="11dce61d2819b281" providerId="LiveId" clId="{03E6396A-95FD-45B7-9B17-7FA31056BD29}" dt="2020-03-22T09:50:41.937" v="17" actId="207"/>
          <ac:spMkLst>
            <pc:docMk/>
            <pc:sldMk cId="0" sldId="269"/>
            <ac:spMk id="7170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15.778" v="5" actId="14826"/>
          <ac:picMkLst>
            <pc:docMk/>
            <pc:sldMk cId="0" sldId="26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37.735" v="16" actId="207"/>
        <pc:sldMkLst>
          <pc:docMk/>
          <pc:sldMk cId="0" sldId="270"/>
        </pc:sldMkLst>
        <pc:spChg chg="mod">
          <ac:chgData name="Jan Pieter Kuijper" userId="11dce61d2819b281" providerId="LiveId" clId="{03E6396A-95FD-45B7-9B17-7FA31056BD29}" dt="2020-03-22T09:50:37.735" v="16" actId="207"/>
          <ac:spMkLst>
            <pc:docMk/>
            <pc:sldMk cId="0" sldId="270"/>
            <ac:spMk id="6146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06.271" v="4" actId="14826"/>
          <ac:picMkLst>
            <pc:docMk/>
            <pc:sldMk cId="0" sldId="27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33.696" v="15" actId="207"/>
        <pc:sldMkLst>
          <pc:docMk/>
          <pc:sldMk cId="0" sldId="271"/>
        </pc:sldMkLst>
        <pc:spChg chg="mod">
          <ac:chgData name="Jan Pieter Kuijper" userId="11dce61d2819b281" providerId="LiveId" clId="{03E6396A-95FD-45B7-9B17-7FA31056BD29}" dt="2020-03-22T09:50:33.696" v="15" actId="207"/>
          <ac:spMkLst>
            <pc:docMk/>
            <pc:sldMk cId="0" sldId="271"/>
            <ac:spMk id="5122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8:55.580" v="3" actId="14826"/>
          <ac:picMkLst>
            <pc:docMk/>
            <pc:sldMk cId="0" sldId="27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54.228" v="20" actId="207"/>
        <pc:sldMkLst>
          <pc:docMk/>
          <pc:sldMk cId="1149314592" sldId="272"/>
        </pc:sldMkLst>
        <pc:spChg chg="mod">
          <ac:chgData name="Jan Pieter Kuijper" userId="11dce61d2819b281" providerId="LiveId" clId="{03E6396A-95FD-45B7-9B17-7FA31056BD29}" dt="2020-03-22T09:50:54.228" v="20" actId="207"/>
          <ac:spMkLst>
            <pc:docMk/>
            <pc:sldMk cId="1149314592" sldId="272"/>
            <ac:spMk id="8194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45.187" v="8" actId="14826"/>
          <ac:picMkLst>
            <pc:docMk/>
            <pc:sldMk cId="1149314592" sldId="27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3E6396A-95FD-45B7-9B17-7FA31056BD29}" dt="2020-03-22T09:50:58.039" v="21" actId="207"/>
        <pc:sldMkLst>
          <pc:docMk/>
          <pc:sldMk cId="636755980" sldId="273"/>
        </pc:sldMkLst>
        <pc:spChg chg="mod">
          <ac:chgData name="Jan Pieter Kuijper" userId="11dce61d2819b281" providerId="LiveId" clId="{03E6396A-95FD-45B7-9B17-7FA31056BD29}" dt="2020-03-22T09:50:58.039" v="21" actId="207"/>
          <ac:spMkLst>
            <pc:docMk/>
            <pc:sldMk cId="636755980" sldId="273"/>
            <ac:spMk id="9218" creationId="{00000000-0000-0000-0000-000000000000}"/>
          </ac:spMkLst>
        </pc:spChg>
        <pc:picChg chg="mod">
          <ac:chgData name="Jan Pieter Kuijper" userId="11dce61d2819b281" providerId="LiveId" clId="{03E6396A-95FD-45B7-9B17-7FA31056BD29}" dt="2020-03-22T09:49:55.731" v="9" actId="14826"/>
          <ac:picMkLst>
            <pc:docMk/>
            <pc:sldMk cId="636755980" sldId="27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03E6396A-95FD-45B7-9B17-7FA31056BD29}" dt="2020-03-22T09:50:13.256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322386477" sldId="2147483649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1463726980" sldId="2147483650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207830832" sldId="2147483651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1595728971" sldId="2147483652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492378709" sldId="2147483653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3763108232" sldId="2147483654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3489187872" sldId="2147483655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1124894993" sldId="2147483656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224716241" sldId="2147483657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3437224035" sldId="2147483658"/>
          </pc:sldLayoutMkLst>
        </pc:sldLayoutChg>
        <pc:sldLayoutChg chg="setBg">
          <pc:chgData name="Jan Pieter Kuijper" userId="11dce61d2819b281" providerId="LiveId" clId="{03E6396A-95FD-45B7-9B17-7FA31056BD29}" dt="2020-03-22T09:50:13.256" v="11"/>
          <pc:sldLayoutMkLst>
            <pc:docMk/>
            <pc:sldMasterMk cId="0" sldId="2147483648"/>
            <pc:sldLayoutMk cId="422788990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100E5-9ACB-4236-95A9-3E8820249E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3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39735-A226-477E-9580-ADEBF1C487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72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C6DD-EAEF-4DE5-99F1-45215AC494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78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3E52-ED63-4A42-A4C5-4768CB48CE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37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E408-EFB0-4927-906F-2FE934C411E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83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CCF0-DE50-433C-B5C2-A4FEA4E820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72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997EE-E314-424E-B654-F5228B4C3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237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E0B7A-DA7A-467C-91D8-13C3B4CE07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31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7A3-41E7-455A-81B3-99CF4570D1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918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334E-8C77-4E3E-8868-D627AA1D5C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48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44210-3DE1-4C67-945D-6C7CE5511A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53D5705-CEC6-4E15-96B2-9B2B29DFFB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551"/>
            <a:ext cx="6096000" cy="43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626" y="635000"/>
            <a:ext cx="6094748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626" y="635000"/>
            <a:ext cx="6094748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101"/>
            <a:ext cx="6096000" cy="424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626" y="635000"/>
            <a:ext cx="6094748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101"/>
            <a:ext cx="6096000" cy="424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626" y="635000"/>
            <a:ext cx="6094748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551"/>
            <a:ext cx="6096000" cy="43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626" y="635000"/>
            <a:ext cx="6094748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551"/>
            <a:ext cx="6096000" cy="43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1459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Jan Pieter Kuijper</cp:lastModifiedBy>
  <cp:revision>27</cp:revision>
  <dcterms:created xsi:type="dcterms:W3CDTF">2004-09-21T10:26:12Z</dcterms:created>
  <dcterms:modified xsi:type="dcterms:W3CDTF">2020-03-22T09:50:59Z</dcterms:modified>
</cp:coreProperties>
</file>