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71" r:id="rId5"/>
    <p:sldId id="270" r:id="rId6"/>
    <p:sldId id="269" r:id="rId7"/>
    <p:sldId id="266" r:id="rId8"/>
    <p:sldId id="267" r:id="rId9"/>
    <p:sldId id="272" r:id="rId10"/>
    <p:sldId id="273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100E5-9ACB-4236-95A9-3E8820249E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3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39735-A226-477E-9580-ADEBF1C487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372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2C6DD-EAEF-4DE5-99F1-45215AC4946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78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73E52-ED63-4A42-A4C5-4768CB48CEE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372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EE408-EFB0-4927-906F-2FE934C411E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83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CCF0-DE50-433C-B5C2-A4FEA4E820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72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997EE-E314-424E-B654-F5228B4C30E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237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E0B7A-DA7A-467C-91D8-13C3B4CE07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310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7A3-41E7-455A-81B3-99CF4570D1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918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2334E-8C77-4E3E-8868-D627AA1D5C7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489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44210-3DE1-4C67-945D-6C7CE5511A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7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53D5705-CEC6-4E15-96B2-9B2B29DFFB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2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243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35000"/>
            <a:ext cx="6096000" cy="43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1459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</dc:creator>
  <cp:lastModifiedBy>freddy</cp:lastModifiedBy>
  <cp:revision>27</cp:revision>
  <dcterms:created xsi:type="dcterms:W3CDTF">2004-09-21T10:26:12Z</dcterms:created>
  <dcterms:modified xsi:type="dcterms:W3CDTF">2020-03-22T05:58:59Z</dcterms:modified>
</cp:coreProperties>
</file>