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2" r:id="rId4"/>
    <p:sldId id="261" r:id="rId5"/>
    <p:sldId id="259" r:id="rId6"/>
    <p:sldId id="265" r:id="rId7"/>
    <p:sldId id="266" r:id="rId8"/>
    <p:sldId id="264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B4250-B2F4-4DD9-994D-17C4740992E5}" v="20" dt="2020-03-22T19:21:55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15B4250-B2F4-4DD9-994D-17C4740992E5}"/>
    <pc:docChg chg="modSld modMainMaster">
      <pc:chgData name="Jan Pieter Kuijper" userId="11dce61d2819b281" providerId="LiveId" clId="{F15B4250-B2F4-4DD9-994D-17C4740992E5}" dt="2020-03-22T19:21:55.393" v="19" actId="207"/>
      <pc:docMkLst>
        <pc:docMk/>
      </pc:docMkLst>
      <pc:sldChg chg="modSp setBg">
        <pc:chgData name="Jan Pieter Kuijper" userId="11dce61d2819b281" providerId="LiveId" clId="{F15B4250-B2F4-4DD9-994D-17C4740992E5}" dt="2020-03-22T19:21:01.666" v="12" actId="207"/>
        <pc:sldMkLst>
          <pc:docMk/>
          <pc:sldMk cId="0" sldId="258"/>
        </pc:sldMkLst>
        <pc:spChg chg="mod">
          <ac:chgData name="Jan Pieter Kuijper" userId="11dce61d2819b281" providerId="LiveId" clId="{F15B4250-B2F4-4DD9-994D-17C4740992E5}" dt="2020-03-22T19:21:01.666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F15B4250-B2F4-4DD9-994D-17C4740992E5}" dt="2020-03-22T19:18:49.898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addSp delSp modSp">
        <pc:chgData name="Jan Pieter Kuijper" userId="11dce61d2819b281" providerId="LiveId" clId="{F15B4250-B2F4-4DD9-994D-17C4740992E5}" dt="2020-03-22T19:21:41.663" v="16" actId="207"/>
        <pc:sldMkLst>
          <pc:docMk/>
          <pc:sldMk cId="0" sldId="259"/>
        </pc:sldMkLst>
        <pc:spChg chg="mod">
          <ac:chgData name="Jan Pieter Kuijper" userId="11dce61d2819b281" providerId="LiveId" clId="{F15B4250-B2F4-4DD9-994D-17C4740992E5}" dt="2020-03-22T19:21:41.663" v="16" actId="207"/>
          <ac:spMkLst>
            <pc:docMk/>
            <pc:sldMk cId="0" sldId="259"/>
            <ac:spMk id="6146" creationId="{00000000-0000-0000-0000-000000000000}"/>
          </ac:spMkLst>
        </pc:spChg>
        <pc:picChg chg="mod">
          <ac:chgData name="Jan Pieter Kuijper" userId="11dce61d2819b281" providerId="LiveId" clId="{F15B4250-B2F4-4DD9-994D-17C4740992E5}" dt="2020-03-22T19:20:03.234" v="6" actId="14826"/>
          <ac:picMkLst>
            <pc:docMk/>
            <pc:sldMk cId="0" sldId="259"/>
            <ac:picMk id="2" creationId="{00000000-0000-0000-0000-000000000000}"/>
          </ac:picMkLst>
        </pc:picChg>
        <pc:picChg chg="add del">
          <ac:chgData name="Jan Pieter Kuijper" userId="11dce61d2819b281" providerId="LiveId" clId="{F15B4250-B2F4-4DD9-994D-17C4740992E5}" dt="2020-03-22T19:19:54.561" v="5"/>
          <ac:picMkLst>
            <pc:docMk/>
            <pc:sldMk cId="0" sldId="259"/>
            <ac:picMk id="4" creationId="{D53AC5AB-2437-48E2-A40E-727E29D04438}"/>
          </ac:picMkLst>
        </pc:picChg>
      </pc:sldChg>
      <pc:sldChg chg="modSp">
        <pc:chgData name="Jan Pieter Kuijper" userId="11dce61d2819b281" providerId="LiveId" clId="{F15B4250-B2F4-4DD9-994D-17C4740992E5}" dt="2020-03-22T19:21:36.320" v="15" actId="207"/>
        <pc:sldMkLst>
          <pc:docMk/>
          <pc:sldMk cId="0" sldId="261"/>
        </pc:sldMkLst>
        <pc:spChg chg="mod">
          <ac:chgData name="Jan Pieter Kuijper" userId="11dce61d2819b281" providerId="LiveId" clId="{F15B4250-B2F4-4DD9-994D-17C4740992E5}" dt="2020-03-22T19:21:36.320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F15B4250-B2F4-4DD9-994D-17C4740992E5}" dt="2020-03-22T19:19:43.143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15B4250-B2F4-4DD9-994D-17C4740992E5}" dt="2020-03-22T19:21:32.019" v="14" actId="207"/>
        <pc:sldMkLst>
          <pc:docMk/>
          <pc:sldMk cId="0" sldId="262"/>
        </pc:sldMkLst>
        <pc:spChg chg="mod">
          <ac:chgData name="Jan Pieter Kuijper" userId="11dce61d2819b281" providerId="LiveId" clId="{F15B4250-B2F4-4DD9-994D-17C4740992E5}" dt="2020-03-22T19:21:32.019" v="14" actId="207"/>
          <ac:spMkLst>
            <pc:docMk/>
            <pc:sldMk cId="0" sldId="262"/>
            <ac:spMk id="4098" creationId="{00000000-0000-0000-0000-000000000000}"/>
          </ac:spMkLst>
        </pc:spChg>
        <pc:picChg chg="mod">
          <ac:chgData name="Jan Pieter Kuijper" userId="11dce61d2819b281" providerId="LiveId" clId="{F15B4250-B2F4-4DD9-994D-17C4740992E5}" dt="2020-03-22T19:19:21.697" v="2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15B4250-B2F4-4DD9-994D-17C4740992E5}" dt="2020-03-22T19:21:11.267" v="13" actId="207"/>
        <pc:sldMkLst>
          <pc:docMk/>
          <pc:sldMk cId="0" sldId="263"/>
        </pc:sldMkLst>
        <pc:spChg chg="mod">
          <ac:chgData name="Jan Pieter Kuijper" userId="11dce61d2819b281" providerId="LiveId" clId="{F15B4250-B2F4-4DD9-994D-17C4740992E5}" dt="2020-03-22T19:21:11.267" v="13" actId="207"/>
          <ac:spMkLst>
            <pc:docMk/>
            <pc:sldMk cId="0" sldId="263"/>
            <ac:spMk id="3074" creationId="{00000000-0000-0000-0000-000000000000}"/>
          </ac:spMkLst>
        </pc:spChg>
        <pc:picChg chg="mod">
          <ac:chgData name="Jan Pieter Kuijper" userId="11dce61d2819b281" providerId="LiveId" clId="{F15B4250-B2F4-4DD9-994D-17C4740992E5}" dt="2020-03-22T19:19:05.796" v="1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15B4250-B2F4-4DD9-994D-17C4740992E5}" dt="2020-03-22T19:21:55.393" v="19" actId="207"/>
        <pc:sldMkLst>
          <pc:docMk/>
          <pc:sldMk cId="0" sldId="264"/>
        </pc:sldMkLst>
        <pc:spChg chg="mod">
          <ac:chgData name="Jan Pieter Kuijper" userId="11dce61d2819b281" providerId="LiveId" clId="{F15B4250-B2F4-4DD9-994D-17C4740992E5}" dt="2020-03-22T19:21:55.393" v="19" actId="207"/>
          <ac:spMkLst>
            <pc:docMk/>
            <pc:sldMk cId="0" sldId="264"/>
            <ac:spMk id="9218" creationId="{00000000-0000-0000-0000-000000000000}"/>
          </ac:spMkLst>
        </pc:spChg>
        <pc:picChg chg="mod">
          <ac:chgData name="Jan Pieter Kuijper" userId="11dce61d2819b281" providerId="LiveId" clId="{F15B4250-B2F4-4DD9-994D-17C4740992E5}" dt="2020-03-22T19:20:39.704" v="9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15B4250-B2F4-4DD9-994D-17C4740992E5}" dt="2020-03-22T19:21:46.549" v="17" actId="207"/>
        <pc:sldMkLst>
          <pc:docMk/>
          <pc:sldMk cId="0" sldId="265"/>
        </pc:sldMkLst>
        <pc:spChg chg="mod">
          <ac:chgData name="Jan Pieter Kuijper" userId="11dce61d2819b281" providerId="LiveId" clId="{F15B4250-B2F4-4DD9-994D-17C4740992E5}" dt="2020-03-22T19:21:46.549" v="17" actId="207"/>
          <ac:spMkLst>
            <pc:docMk/>
            <pc:sldMk cId="0" sldId="265"/>
            <ac:spMk id="7170" creationId="{00000000-0000-0000-0000-000000000000}"/>
          </ac:spMkLst>
        </pc:spChg>
        <pc:picChg chg="mod">
          <ac:chgData name="Jan Pieter Kuijper" userId="11dce61d2819b281" providerId="LiveId" clId="{F15B4250-B2F4-4DD9-994D-17C4740992E5}" dt="2020-03-22T19:20:15.176" v="7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15B4250-B2F4-4DD9-994D-17C4740992E5}" dt="2020-03-22T19:21:50.906" v="18" actId="207"/>
        <pc:sldMkLst>
          <pc:docMk/>
          <pc:sldMk cId="0" sldId="266"/>
        </pc:sldMkLst>
        <pc:spChg chg="mod">
          <ac:chgData name="Jan Pieter Kuijper" userId="11dce61d2819b281" providerId="LiveId" clId="{F15B4250-B2F4-4DD9-994D-17C4740992E5}" dt="2020-03-22T19:21:50.906" v="18" actId="207"/>
          <ac:spMkLst>
            <pc:docMk/>
            <pc:sldMk cId="0" sldId="266"/>
            <ac:spMk id="8194" creationId="{00000000-0000-0000-0000-000000000000}"/>
          </ac:spMkLst>
        </pc:spChg>
        <pc:picChg chg="mod">
          <ac:chgData name="Jan Pieter Kuijper" userId="11dce61d2819b281" providerId="LiveId" clId="{F15B4250-B2F4-4DD9-994D-17C4740992E5}" dt="2020-03-22T19:20:27.534" v="8" actId="14826"/>
          <ac:picMkLst>
            <pc:docMk/>
            <pc:sldMk cId="0" sldId="266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F15B4250-B2F4-4DD9-994D-17C4740992E5}" dt="2020-03-22T19:20:55.509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2870842982" sldId="2147483649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1832999562" sldId="2147483650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3910571084" sldId="2147483651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3999155599" sldId="2147483652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4173934247" sldId="2147483653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1583133098" sldId="2147483654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925932913" sldId="2147483655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4058169246" sldId="2147483656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3772331385" sldId="2147483657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1564004547" sldId="2147483658"/>
          </pc:sldLayoutMkLst>
        </pc:sldLayoutChg>
        <pc:sldLayoutChg chg="setBg">
          <pc:chgData name="Jan Pieter Kuijper" userId="11dce61d2819b281" providerId="LiveId" clId="{F15B4250-B2F4-4DD9-994D-17C4740992E5}" dt="2020-03-22T19:20:55.509" v="11"/>
          <pc:sldLayoutMkLst>
            <pc:docMk/>
            <pc:sldMasterMk cId="0" sldId="2147483648"/>
            <pc:sldLayoutMk cId="170523774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0264A-2CE6-4572-AF1B-DC289CCF36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084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A34B7-F263-40A7-AF57-42F703DB41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6400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63D5-D726-494A-B50E-12D9ECCBE1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523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02A7-0E05-43AB-AC39-9F7C1D0DDB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299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E9117-53D5-4037-BFA1-3EDEC41260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05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F72F-EEF2-4B49-AD1B-217AE97108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915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C2D9-933B-4893-954E-DBB3672132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393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F15F-5720-4C34-B5FA-E0B7BEF09D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313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3F1BD-6702-4109-BF60-FA688F7579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93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30B-DA8F-49F6-9C7D-0BBE9D5D5A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5816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A9CDB-4BA5-4B65-B45D-90A776D65F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233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CFCA377-FEA1-4AC3-A370-A55C1119C7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846"/>
            <a:ext cx="6604000" cy="421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899"/>
            <a:ext cx="6604000" cy="491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7063"/>
            <a:ext cx="6604000" cy="427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7102"/>
            <a:ext cx="6604000" cy="49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846"/>
            <a:ext cx="6604000" cy="421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709"/>
            <a:ext cx="6604000" cy="49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7063"/>
            <a:ext cx="6604000" cy="427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7102"/>
            <a:ext cx="6604000" cy="49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144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2020-03-22T19:21:55Z</dcterms:modified>
</cp:coreProperties>
</file>