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61" r:id="rId5"/>
    <p:sldId id="259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81557-246F-4F03-BE4C-03BC66D37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A32A8C-F946-4DF4-A40A-4200EAE12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5C4D95-1165-4D30-A58D-FE42F662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7F801-2E92-42B4-B154-CEB97E77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88AD7-C859-4FA5-BC8B-A439B7DF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4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CABEF-1B83-4BF1-8271-1D4D7292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67738A-F06D-4AFA-9B90-E15AB0CFE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67F810-116D-4705-8CBA-23BDF148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8B9FF-28E4-4190-97BF-C2916CB9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9927B-4683-44D2-95FA-DF5399A9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5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CDCE95-9BE8-4101-88E0-507D12D07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DE817F-5FF5-4BA4-BC2F-D4B15229E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9583D0-9784-431D-83F0-625324BB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A98244-B841-46D2-8DC7-94876CC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CF7B9E-6061-4A60-A07C-9E237471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8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0CDA8-8B03-4951-93FA-2B3DFDEB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653C92-36C1-4D63-808C-2FA97C9B5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21DD37-C7B9-4A6C-A10C-1BBE077A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3907AA-A6A1-47FA-AA36-08CAA464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646573-782C-4323-831A-403CCF67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77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92535-9391-4D52-AC04-82EFD05A7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E7D6CF-311A-47CD-9019-BBED684A2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F1D14-BD20-4630-B8C5-0C904EB1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41FA1-23F6-4FE1-9101-0B30A244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37BFF0-917C-4B1F-86A5-73FB6BA1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8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52468-668B-4032-B061-798859F2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65919B-F850-439C-AF9D-176ED70D5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ABF3C4-EA72-4A64-A9FC-978E9FB89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1C50ED-E5B6-4699-9D78-E12D0036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32BECD-DD4A-4207-A3F5-F27A8BCF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74E555-8A74-464A-9E77-CE67CC90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9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1FB8B-8D24-4307-9918-1B5A185C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3D9B64-9217-488A-A09A-A67A694F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E69D4E-939C-47DE-9142-EDF95F5C0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AC241A-070C-4F43-91ED-9D5CDD567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803170-7E99-4FB0-8AF4-A20E71FD3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C8CBE9-164B-457D-8D54-AD9F78B0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D6FE9D7-FFDA-4652-BB27-D82D3C9E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679384-553B-431E-83A5-36F252B9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0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2BDB2-85DA-4121-9A31-D14A8D98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CB1841-8980-48DA-8788-09B90C9F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618FCB-960E-4F1A-B3C9-DDDD276C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F4B808-DF13-4B6F-8E90-0B13789F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46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128065-CC6B-4F5A-A947-EC469BF2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E9CEBA4-6369-4D70-85B7-52A0704F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E0398D-4B44-4923-9D50-D61DE34D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0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3BA04-E7AC-430B-A5D0-1BD3E89A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29DD83-A9B3-49E2-97E6-0D03A376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0EC0497-39D6-45B0-9E44-906A518D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1887A9-7042-4271-90A6-7E9CEE5F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11C177-237D-4FDF-8B36-955C8AB0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A2FF6-D70C-4F47-B278-2A98293F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4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21DD9-08FC-4FC6-BA92-FE20CEA5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A8D426-4FBF-42EC-8B18-2E0734B5C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B66092-4BA7-4A04-81AE-2040CAEF1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7AC4F3-874D-406A-89AA-13B88A6D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880421-9AC1-4E64-BD0F-76E9DAF1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6BB13D-6C00-40E5-91D9-6D244DEF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04658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7AEF4C-D4D4-4CF8-9F49-0340230E2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2DF521-DEC8-407F-8636-FF5AC8942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7018FD-1D99-4488-A73D-91E06E28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5BC72F-7F2C-43EF-81B4-3A1D22A0C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FD4B2D-A31A-4522-ADC5-4FCF4F654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17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4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7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2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8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4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84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2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8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2022-02-05T13:25:57Z</dcterms:created>
  <dcterms:modified xsi:type="dcterms:W3CDTF">2022-02-05T13:27:29Z</dcterms:modified>
</cp:coreProperties>
</file>