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3" r:id="rId3"/>
    <p:sldId id="262" r:id="rId4"/>
    <p:sldId id="261" r:id="rId5"/>
    <p:sldId id="259" r:id="rId6"/>
    <p:sldId id="265" r:id="rId7"/>
    <p:sldId id="266" r:id="rId8"/>
    <p:sldId id="264" r:id="rId9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0" autoAdjust="0"/>
    <p:restoredTop sz="94660"/>
  </p:normalViewPr>
  <p:slideViewPr>
    <p:cSldViewPr snapToGrid="0">
      <p:cViewPr varScale="1">
        <p:scale>
          <a:sx n="82" d="100"/>
          <a:sy n="82" d="100"/>
        </p:scale>
        <p:origin x="18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2E81557-246F-4F03-BE4C-03BC66D37F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86A32A8C-F946-4DF4-A40A-4200EAE125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B5C4D95-1165-4D30-A58D-FE42F662B9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0803D-14DF-4ED5-9A1F-56B208CD22E9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277F801-2E92-42B4-B154-CEB97E7707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AA88AD7-C859-4FA5-BC8B-A439B7DFA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4CE97-18B9-4E3F-88E1-489220D3332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73498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90CABEF-1B83-4BF1-8271-1D4D729266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8B67738A-F06D-4AFA-9B90-E15AB0CFE5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B67F810-116D-4705-8CBA-23BDF14888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0803D-14DF-4ED5-9A1F-56B208CD22E9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488B9FF-28E4-4190-97BF-C2916CB9A3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9A9927B-4683-44D2-95FA-DF5399A94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4CE97-18B9-4E3F-88E1-489220D3332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48502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04CDCE95-9BE8-4101-88E0-507D12D07B1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97DE817F-5FF5-4BA4-BC2F-D4B15229EA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A9583D0-9784-431D-83F0-625324BBCE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0803D-14DF-4ED5-9A1F-56B208CD22E9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6A98244-B841-46D2-8DC7-94876CC5CE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9CF7B9E-6061-4A60-A07C-9E23747125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4CE97-18B9-4E3F-88E1-489220D3332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15801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D30CDA8-8B03-4951-93FA-2B3DFDEBA2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A653C92-36C1-4D63-808C-2FA97C9B53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821DD37-C7B9-4A6C-A10C-1BBE077A0D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0803D-14DF-4ED5-9A1F-56B208CD22E9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A3907AA-A6A1-47FA-AA36-08CAA464CE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7646573-782C-4323-831A-403CCF67CD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4CE97-18B9-4E3F-88E1-489220D3332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73774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392535-9391-4D52-AC04-82EFD05A78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3E7D6CF-311A-47CD-9019-BBED684A22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DFF1D14-BD20-4630-B8C5-0C904EB117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0803D-14DF-4ED5-9A1F-56B208CD22E9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EE41FA1-23F6-4FE1-9101-0B30A2442B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437BFF0-917C-4B1F-86A5-73FB6BA13B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4CE97-18B9-4E3F-88E1-489220D3332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11895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852468-668B-4032-B061-798859F234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D65919B-F850-439C-AF9D-176ED70D537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BCABF3C4-EA72-4A64-A9FC-978E9FB895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E31C50ED-E5B6-4699-9D78-E12D0036FE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0803D-14DF-4ED5-9A1F-56B208CD22E9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632BECD-DD4A-4207-A3F5-F27A8BCF6B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974E555-8A74-464A-9E77-CE67CC9070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4CE97-18B9-4E3F-88E1-489220D3332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70795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C61FB8B-8D24-4307-9918-1B5A185C0B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43D9B64-9217-488A-A09A-A67A694FDA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A9E69D4E-939C-47DE-9142-EDF95F5C03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69AC241A-070C-4F43-91ED-9D5CDD5677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A7803170-7E99-4FB0-8AF4-A20E71FD3C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23C8CBE9-164B-457D-8D54-AD9F78B025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0803D-14DF-4ED5-9A1F-56B208CD22E9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2D6FE9D7-FFDA-4652-BB27-D82D3C9E6F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0F679384-553B-431E-83A5-36F252B9DA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4CE97-18B9-4E3F-88E1-489220D3332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33069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BE2BDB2-85DA-4121-9A31-D14A8D984C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07CB1841-8980-48DA-8788-09B90C9F41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0803D-14DF-4ED5-9A1F-56B208CD22E9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88618FCB-960E-4F1A-B3C9-DDDD276C8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C9F4B808-DF13-4B6F-8E90-0B13789F80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4CE97-18B9-4E3F-88E1-489220D3332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45468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85128065-CC6B-4F5A-A947-EC469BF24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0803D-14DF-4ED5-9A1F-56B208CD22E9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1E9CEBA4-6369-4D70-85B7-52A0704FD4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53E0398D-4B44-4923-9D50-D61DE34D9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4CE97-18B9-4E3F-88E1-489220D3332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45202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793BA04-E7AC-430B-A5D0-1BD3E89A9D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429DD83-A9B3-49E2-97E6-0D03A376D4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B0EC0497-39D6-45B0-9E44-906A518D94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DB1887A9-7042-4271-90A6-7E9CEE5F4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0803D-14DF-4ED5-9A1F-56B208CD22E9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2F11C177-237D-4FDF-8B36-955C8AB02C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5BA2FF6-D70C-4F47-B278-2A98293F6F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4CE97-18B9-4E3F-88E1-489220D3332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44488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8B21DD9-08FC-4FC6-BA92-FE20CEA580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EAA8D426-4FBF-42EC-8B18-2E0734B5C2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8CB66092-4BA7-4A04-81AE-2040CAEF1C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4F7AC4F3-874D-406A-89AA-13B88A6D41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0803D-14DF-4ED5-9A1F-56B208CD22E9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A3880421-9AC1-4E64-BD0F-76E9DAF10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E6BB13D-6C00-40E5-91D9-6D244DEFE5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4CE97-18B9-4E3F-88E1-489220D3332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42046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167AEF4C-D4D4-4CF8-9F49-0340230E21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C2DF521-DEC8-407F-8636-FF5AC8942E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17018FD-1D99-4488-A73D-91E06E280A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A0803D-14DF-4ED5-9A1F-56B208CD22E9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05BC72F-7F2C-43EF-81B4-3A1D22A0CF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0FD4B2D-A31A-4522-ADC5-4FCF4F654C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64CE97-18B9-4E3F-88E1-489220D3332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90172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97 (DNP)	t. A.J. Maasland; m. Genève 1562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2500" y="381000"/>
            <a:ext cx="7747000" cy="4949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97 (DNP)	t. A.J. Maasland; m. Genève 1562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2500" y="381000"/>
            <a:ext cx="7747000" cy="5771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97 (DNP)	t. A.J. Maasland; m. Genève 1562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2500" y="381000"/>
            <a:ext cx="7747000" cy="50218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97 (DNP)	t. A.J. Maasland; m. Genève 1562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2500" y="380999"/>
            <a:ext cx="7747000" cy="5843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97 (DNP)	t. A.J. Maasland; m. Genève 1562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2500" y="381000"/>
            <a:ext cx="7747000" cy="4949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97 (DNP)	t. A.J. Maasland; m. Genève 1562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2500" y="381000"/>
            <a:ext cx="7747000" cy="5840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97 (DNP)	t. A.J. Maasland; m. Genève 1562 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2500" y="381000"/>
            <a:ext cx="7747000" cy="50218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97 (DNP)	t. A.J. Maasland; m. Genève 1562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2500" y="380999"/>
            <a:ext cx="7747000" cy="5843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144</Words>
  <Application>Microsoft Office PowerPoint</Application>
  <PresentationFormat>Breedbeeld</PresentationFormat>
  <Paragraphs>8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Freddy Gerkema</dc:creator>
  <cp:lastModifiedBy>Freddy Gerkema</cp:lastModifiedBy>
  <cp:revision>1</cp:revision>
  <dcterms:created xsi:type="dcterms:W3CDTF">2022-02-05T13:25:57Z</dcterms:created>
  <dcterms:modified xsi:type="dcterms:W3CDTF">2022-02-05T13:27:29Z</dcterms:modified>
</cp:coreProperties>
</file>