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1" r:id="rId4"/>
    <p:sldId id="260" r:id="rId5"/>
    <p:sldId id="259" r:id="rId6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62C18-6773-4CDF-813C-29D54C6CB18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263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2B043-AD4D-432C-87C6-09C892F506A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4956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4FDDE-41DC-40A5-8C6D-21C1630C3CE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7448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57C8-F72E-4CF7-8CDE-82E49424E9F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0920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3647E-E119-4F7C-A554-0E94491B707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4731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F0CFD-6A40-473C-A0AC-54656103BB4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8362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19976-89F1-4F14-9B65-FEC4D69DCEF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9291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CBDC6-E1BC-4AC7-8475-954F053D42E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6046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FE0F4-E2BD-4E07-924D-8B78CF497FD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21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2CD07-2ABF-4D40-927B-3A8D3D06E1A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262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48BD2-45D4-4FCD-A98B-9A8EC820AF0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9808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2F137AE-3146-47C0-9BAB-F0C44EA3EC2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96 (DNP) 	t. A.J. Maasland;  m. Genéve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96 (DNP) 	t. A.J. Maasland;  m. Genéve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96 (DNP) 	t. A.J. Maasland;  m. Genéve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96 (DNP) 	t. A.J. Maasland;  m. Genéve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96 (DNP) 	t. A.J. Maasland;  m. Genéve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25</Words>
  <Application>Microsoft Office PowerPoint</Application>
  <PresentationFormat>Diavoorstelling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47</cp:revision>
  <dcterms:created xsi:type="dcterms:W3CDTF">2004-09-21T10:26:12Z</dcterms:created>
  <dcterms:modified xsi:type="dcterms:W3CDTF">2020-03-22T16:15:19Z</dcterms:modified>
</cp:coreProperties>
</file>