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1" r:id="rId4"/>
    <p:sldId id="260" r:id="rId5"/>
    <p:sldId id="259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AC9111-4F43-4A4F-AAEC-465D7A343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6984355-1F44-46B4-910F-4346C86F3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BF3C69-69AD-4186-AEDC-FA3E66C3B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3CC6F2-3B93-4B1C-88DA-7BB18DD0B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D9219B-3D12-47D1-981E-EE6F6C9B5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463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80AE29-3710-4E9C-BAB6-11C6FA20F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AC6C05A-58C6-44BE-94C3-16C69E026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852056-4924-4056-999C-6050FB736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EEDF2B-4A17-4D5D-96F7-E6E8A4B1D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138C15-D28B-4637-A850-C2C76B769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947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680BCE1-0057-442E-9AA2-666AC50B99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4260154-CABE-49EE-B688-AC03CAF12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3E0C90-E17E-464A-8D3A-155F98A34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7C8157-4DC2-4BE6-9806-5AD680C31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A71B80-A018-4853-8DEB-F19A33D7A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756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FF305-3B3D-495E-A451-FCDF34EE8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19E8B4-01A8-4235-9B90-643D5C29A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984783-74D7-452F-A9AF-8D248836B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716655-D3B8-4B05-9647-53954E3FA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3A8E4E-277E-4DB2-8EFA-1406F59A8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79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2889E-0DDD-427B-8B43-8148C89DC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5F9D63-E05A-48DA-8B2C-007C0692F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C8AF2F-E09F-4B2E-981B-0A9540A42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05DBB4-DA74-4C5F-A1CC-CA3F67806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50B0DE-C0FB-41E1-991B-82B5B3A3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864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A6378-C27A-4B14-B163-926F25C7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C7A87A-E35A-49A6-965D-47B84F0A9B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1F3C57D-6869-4AD8-A13B-0172ADC73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953E8E-BAB8-4543-A378-96E142D65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D596F96-692D-430B-B180-FD5B59089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821617-3D84-4D32-9B2B-53E48671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091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E384B0-5E1D-4349-9CF0-F9ADCE731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33EBD68-31E9-40CD-83D1-F8654D116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6464FA7-033A-488B-B8ED-06DD1D90E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3C30036-7237-4444-B35F-EA167ACCC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6114CD9-5260-49C2-99B0-EABAA42563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234BECB-E842-4B03-BA23-A20930DC4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A630CDB-7161-4BFD-9249-3887D8D54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1586377-D866-4D0C-9CF5-F68BD366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01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13D43D-3B84-43A2-ABA9-1212DAA6C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5669506-A131-4E1C-BB9B-498FF09E0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BFF2590-751F-4F9E-9B41-22C722BF9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2BCF79E-928A-48DB-B6FB-2A6D2EB5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814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901CF9A-3118-4B15-B8CB-25950A46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6282147-1C8C-4F8C-BD57-0CAAAEEF7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CF92623-931A-452C-A72A-15987D4C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274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8CE201-D4F0-4AB1-8A5A-124923838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488803-AFF3-4206-BF96-616A4FB87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C360CFA-6E0F-4564-AD5B-ECDC64E93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A962386-711D-485D-A624-B2724532B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A0A4F5-373B-42FE-B75F-1A300C979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01C82D2-7D6E-4186-A0CE-F511AA65F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311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31E3A7-5475-4D0A-B4ED-90DA4C3C1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12CE91D-1D61-4EBD-8181-B5C8892B7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68F06DC-F272-472E-8AB3-AC02B4E84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960F36B-67B7-4658-9061-14F6BE4E9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EB17C2-1D3B-4EC3-81F6-36C5504BD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27D8A85-CDAB-4038-A278-58F8B15F0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102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32E6252-151B-440C-8384-05F951E56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AD7A9ED-BDD5-4690-AE40-518AB83C6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F6F039-DB58-47B6-AB16-D422BE6F7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8A897-FAD4-4B66-AF33-E25EFDDD5AF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9BC6E6-3F9F-4F8A-A797-2CBA4CE412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D5A266-C862-43DC-8B29-439692D5B7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80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96 (DNP) 	t. A.J. Maasland;  m. Genéve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579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96 (DNP) 	t. A.J. Maasland;  m. Genéve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579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96 (DNP) 	t. A.J. Maasland;  m. Genéve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579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96 (DNP) 	t. A.J. Maasland;  m. Genéve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579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96 (DNP) 	t. A.J. Maasland;  m. Genéve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579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</Words>
  <Application>Microsoft Office PowerPoint</Application>
  <PresentationFormat>Breedbeeld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2022-02-05T13:24:26Z</dcterms:created>
  <dcterms:modified xsi:type="dcterms:W3CDTF">2022-02-05T13:25:29Z</dcterms:modified>
</cp:coreProperties>
</file>