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50" d="100"/>
          <a:sy n="50" d="100"/>
        </p:scale>
        <p:origin x="38" y="6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5E760DAB-5346-42C8-AC06-AB4F97C6FFBD}"/>
    <pc:docChg chg="modSld">
      <pc:chgData name="Jan Pieter Kuijper" userId="11dce61d2819b281" providerId="LiveId" clId="{5E760DAB-5346-42C8-AC06-AB4F97C6FFBD}" dt="2020-12-17T11:13:12.334" v="0" actId="14826"/>
      <pc:docMkLst>
        <pc:docMk/>
      </pc:docMkLst>
      <pc:sldChg chg="modSp">
        <pc:chgData name="Jan Pieter Kuijper" userId="11dce61d2819b281" providerId="LiveId" clId="{5E760DAB-5346-42C8-AC06-AB4F97C6FFBD}" dt="2020-12-17T11:13:12.334" v="0" actId="14826"/>
        <pc:sldMkLst>
          <pc:docMk/>
          <pc:sldMk cId="220851285" sldId="267"/>
        </pc:sldMkLst>
        <pc:picChg chg="mod">
          <ac:chgData name="Jan Pieter Kuijper" userId="11dce61d2819b281" providerId="LiveId" clId="{5E760DAB-5346-42C8-AC06-AB4F97C6FFBD}" dt="2020-12-17T11:13:12.334" v="0" actId="14826"/>
          <ac:picMkLst>
            <pc:docMk/>
            <pc:sldMk cId="220851285" sldId="267"/>
            <ac:picMk id="2" creationId="{00000000-0000-0000-0000-000000000000}"/>
          </ac:picMkLst>
        </pc:picChg>
      </pc:sldChg>
    </pc:docChg>
  </pc:docChgLst>
  <pc:docChgLst>
    <pc:chgData name="Jan Pieter Kuijper" userId="11dce61d2819b281" providerId="LiveId" clId="{CDF5C860-8C05-4F47-839B-74A554D5442A}"/>
    <pc:docChg chg="modSld">
      <pc:chgData name="Jan Pieter Kuijper" userId="11dce61d2819b281" providerId="LiveId" clId="{CDF5C860-8C05-4F47-839B-74A554D5442A}" dt="2020-10-04T08:02:44.978" v="0" actId="14826"/>
      <pc:docMkLst>
        <pc:docMk/>
      </pc:docMkLst>
      <pc:sldChg chg="modSp">
        <pc:chgData name="Jan Pieter Kuijper" userId="11dce61d2819b281" providerId="LiveId" clId="{CDF5C860-8C05-4F47-839B-74A554D5442A}" dt="2020-10-04T08:02:44.978" v="0" actId="14826"/>
        <pc:sldMkLst>
          <pc:docMk/>
          <pc:sldMk cId="3082574169" sldId="266"/>
        </pc:sldMkLst>
        <pc:picChg chg="mod">
          <ac:chgData name="Jan Pieter Kuijper" userId="11dce61d2819b281" providerId="LiveId" clId="{CDF5C860-8C05-4F47-839B-74A554D5442A}" dt="2020-10-04T08:02:44.978" v="0" actId="14826"/>
          <ac:picMkLst>
            <pc:docMk/>
            <pc:sldMk cId="3082574169" sldId="266"/>
            <ac:picMk id="2" creationId="{00000000-0000-0000-0000-000000000000}"/>
          </ac:picMkLst>
        </pc:picChg>
      </pc:sldChg>
    </pc:docChg>
  </pc:docChgLst>
  <pc:docChgLst>
    <pc:chgData name="Jan Pieter Kuijper" userId="11dce61d2819b281" providerId="LiveId" clId="{D750CBAA-CC5A-4BA7-B629-5C837A139541}"/>
    <pc:docChg chg="modSld modMainMaster">
      <pc:chgData name="Jan Pieter Kuijper" userId="11dce61d2819b281" providerId="LiveId" clId="{D750CBAA-CC5A-4BA7-B629-5C837A139541}" dt="2020-03-22T11:05:14.533" v="21" actId="207"/>
      <pc:docMkLst>
        <pc:docMk/>
      </pc:docMkLst>
      <pc:sldChg chg="modSp setBg">
        <pc:chgData name="Jan Pieter Kuijper" userId="11dce61d2819b281" providerId="LiveId" clId="{D750CBAA-CC5A-4BA7-B629-5C837A139541}" dt="2020-03-22T11:04:33.895" v="12" actId="207"/>
        <pc:sldMkLst>
          <pc:docMk/>
          <pc:sldMk cId="0" sldId="258"/>
        </pc:sldMkLst>
        <pc:spChg chg="mod">
          <ac:chgData name="Jan Pieter Kuijper" userId="11dce61d2819b281" providerId="LiveId" clId="{D750CBAA-CC5A-4BA7-B629-5C837A139541}" dt="2020-03-22T11:04:33.895" v="12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D750CBAA-CC5A-4BA7-B629-5C837A139541}" dt="2020-03-22T11:02:25.608" v="0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D750CBAA-CC5A-4BA7-B629-5C837A139541}" dt="2020-03-22T11:04:38.957" v="13" actId="207"/>
        <pc:sldMkLst>
          <pc:docMk/>
          <pc:sldMk cId="0" sldId="259"/>
        </pc:sldMkLst>
        <pc:spChg chg="mod">
          <ac:chgData name="Jan Pieter Kuijper" userId="11dce61d2819b281" providerId="LiveId" clId="{D750CBAA-CC5A-4BA7-B629-5C837A139541}" dt="2020-03-22T11:04:38.957" v="13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D750CBAA-CC5A-4BA7-B629-5C837A139541}" dt="2020-03-22T11:02:34.370" v="1" actId="14826"/>
          <ac:picMkLst>
            <pc:docMk/>
            <pc:sldMk cId="0" sldId="259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D750CBAA-CC5A-4BA7-B629-5C837A139541}" dt="2020-03-22T11:04:43.174" v="14" actId="207"/>
        <pc:sldMkLst>
          <pc:docMk/>
          <pc:sldMk cId="0" sldId="260"/>
        </pc:sldMkLst>
        <pc:spChg chg="mod">
          <ac:chgData name="Jan Pieter Kuijper" userId="11dce61d2819b281" providerId="LiveId" clId="{D750CBAA-CC5A-4BA7-B629-5C837A139541}" dt="2020-03-22T11:04:43.174" v="14" actId="207"/>
          <ac:spMkLst>
            <pc:docMk/>
            <pc:sldMk cId="0" sldId="260"/>
            <ac:spMk id="4098" creationId="{00000000-0000-0000-0000-000000000000}"/>
          </ac:spMkLst>
        </pc:spChg>
        <pc:picChg chg="mod">
          <ac:chgData name="Jan Pieter Kuijper" userId="11dce61d2819b281" providerId="LiveId" clId="{D750CBAA-CC5A-4BA7-B629-5C837A139541}" dt="2020-03-22T11:02:43.673" v="2" actId="14826"/>
          <ac:picMkLst>
            <pc:docMk/>
            <pc:sldMk cId="0" sldId="260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D750CBAA-CC5A-4BA7-B629-5C837A139541}" dt="2020-03-22T11:04:47.196" v="15" actId="207"/>
        <pc:sldMkLst>
          <pc:docMk/>
          <pc:sldMk cId="0" sldId="261"/>
        </pc:sldMkLst>
        <pc:spChg chg="mod">
          <ac:chgData name="Jan Pieter Kuijper" userId="11dce61d2819b281" providerId="LiveId" clId="{D750CBAA-CC5A-4BA7-B629-5C837A139541}" dt="2020-03-22T11:04:47.196" v="15" actId="207"/>
          <ac:spMkLst>
            <pc:docMk/>
            <pc:sldMk cId="0" sldId="261"/>
            <ac:spMk id="5122" creationId="{00000000-0000-0000-0000-000000000000}"/>
          </ac:spMkLst>
        </pc:spChg>
        <pc:picChg chg="mod">
          <ac:chgData name="Jan Pieter Kuijper" userId="11dce61d2819b281" providerId="LiveId" clId="{D750CBAA-CC5A-4BA7-B629-5C837A139541}" dt="2020-03-22T11:02:58.517" v="3" actId="14826"/>
          <ac:picMkLst>
            <pc:docMk/>
            <pc:sldMk cId="0" sldId="261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D750CBAA-CC5A-4BA7-B629-5C837A139541}" dt="2020-03-22T11:04:51.944" v="16" actId="207"/>
        <pc:sldMkLst>
          <pc:docMk/>
          <pc:sldMk cId="0" sldId="262"/>
        </pc:sldMkLst>
        <pc:spChg chg="mod">
          <ac:chgData name="Jan Pieter Kuijper" userId="11dce61d2819b281" providerId="LiveId" clId="{D750CBAA-CC5A-4BA7-B629-5C837A139541}" dt="2020-03-22T11:04:51.944" v="16" actId="207"/>
          <ac:spMkLst>
            <pc:docMk/>
            <pc:sldMk cId="0" sldId="262"/>
            <ac:spMk id="6146" creationId="{00000000-0000-0000-0000-000000000000}"/>
          </ac:spMkLst>
        </pc:spChg>
        <pc:picChg chg="mod">
          <ac:chgData name="Jan Pieter Kuijper" userId="11dce61d2819b281" providerId="LiveId" clId="{D750CBAA-CC5A-4BA7-B629-5C837A139541}" dt="2020-03-22T11:03:29.213" v="4" actId="14826"/>
          <ac:picMkLst>
            <pc:docMk/>
            <pc:sldMk cId="0" sldId="262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D750CBAA-CC5A-4BA7-B629-5C837A139541}" dt="2020-03-22T11:04:55.974" v="17" actId="207"/>
        <pc:sldMkLst>
          <pc:docMk/>
          <pc:sldMk cId="0" sldId="263"/>
        </pc:sldMkLst>
        <pc:spChg chg="mod">
          <ac:chgData name="Jan Pieter Kuijper" userId="11dce61d2819b281" providerId="LiveId" clId="{D750CBAA-CC5A-4BA7-B629-5C837A139541}" dt="2020-03-22T11:04:55.974" v="17" actId="207"/>
          <ac:spMkLst>
            <pc:docMk/>
            <pc:sldMk cId="0" sldId="263"/>
            <ac:spMk id="7170" creationId="{00000000-0000-0000-0000-000000000000}"/>
          </ac:spMkLst>
        </pc:spChg>
        <pc:picChg chg="mod">
          <ac:chgData name="Jan Pieter Kuijper" userId="11dce61d2819b281" providerId="LiveId" clId="{D750CBAA-CC5A-4BA7-B629-5C837A139541}" dt="2020-03-22T11:03:38.704" v="5" actId="14826"/>
          <ac:picMkLst>
            <pc:docMk/>
            <pc:sldMk cId="0" sldId="263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D750CBAA-CC5A-4BA7-B629-5C837A139541}" dt="2020-03-22T11:05:00.758" v="18" actId="207"/>
        <pc:sldMkLst>
          <pc:docMk/>
          <pc:sldMk cId="0" sldId="264"/>
        </pc:sldMkLst>
        <pc:spChg chg="mod">
          <ac:chgData name="Jan Pieter Kuijper" userId="11dce61d2819b281" providerId="LiveId" clId="{D750CBAA-CC5A-4BA7-B629-5C837A139541}" dt="2020-03-22T11:05:00.758" v="18" actId="207"/>
          <ac:spMkLst>
            <pc:docMk/>
            <pc:sldMk cId="0" sldId="264"/>
            <ac:spMk id="8194" creationId="{00000000-0000-0000-0000-000000000000}"/>
          </ac:spMkLst>
        </pc:spChg>
        <pc:picChg chg="mod">
          <ac:chgData name="Jan Pieter Kuijper" userId="11dce61d2819b281" providerId="LiveId" clId="{D750CBAA-CC5A-4BA7-B629-5C837A139541}" dt="2020-03-22T11:03:48.223" v="6" actId="14826"/>
          <ac:picMkLst>
            <pc:docMk/>
            <pc:sldMk cId="0" sldId="264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D750CBAA-CC5A-4BA7-B629-5C837A139541}" dt="2020-03-22T11:05:04.609" v="19" actId="207"/>
        <pc:sldMkLst>
          <pc:docMk/>
          <pc:sldMk cId="0" sldId="265"/>
        </pc:sldMkLst>
        <pc:spChg chg="mod">
          <ac:chgData name="Jan Pieter Kuijper" userId="11dce61d2819b281" providerId="LiveId" clId="{D750CBAA-CC5A-4BA7-B629-5C837A139541}" dt="2020-03-22T11:05:04.609" v="19" actId="207"/>
          <ac:spMkLst>
            <pc:docMk/>
            <pc:sldMk cId="0" sldId="265"/>
            <ac:spMk id="9218" creationId="{00000000-0000-0000-0000-000000000000}"/>
          </ac:spMkLst>
        </pc:spChg>
        <pc:picChg chg="mod">
          <ac:chgData name="Jan Pieter Kuijper" userId="11dce61d2819b281" providerId="LiveId" clId="{D750CBAA-CC5A-4BA7-B629-5C837A139541}" dt="2020-03-22T11:03:57.317" v="7" actId="14826"/>
          <ac:picMkLst>
            <pc:docMk/>
            <pc:sldMk cId="0" sldId="265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D750CBAA-CC5A-4BA7-B629-5C837A139541}" dt="2020-03-22T11:05:09.713" v="20" actId="207"/>
        <pc:sldMkLst>
          <pc:docMk/>
          <pc:sldMk cId="3082574169" sldId="266"/>
        </pc:sldMkLst>
        <pc:spChg chg="mod">
          <ac:chgData name="Jan Pieter Kuijper" userId="11dce61d2819b281" providerId="LiveId" clId="{D750CBAA-CC5A-4BA7-B629-5C837A139541}" dt="2020-03-22T11:05:09.713" v="20" actId="207"/>
          <ac:spMkLst>
            <pc:docMk/>
            <pc:sldMk cId="3082574169" sldId="266"/>
            <ac:spMk id="8194" creationId="{00000000-0000-0000-0000-000000000000}"/>
          </ac:spMkLst>
        </pc:spChg>
        <pc:picChg chg="mod">
          <ac:chgData name="Jan Pieter Kuijper" userId="11dce61d2819b281" providerId="LiveId" clId="{D750CBAA-CC5A-4BA7-B629-5C837A139541}" dt="2020-03-22T11:04:07.144" v="8" actId="14826"/>
          <ac:picMkLst>
            <pc:docMk/>
            <pc:sldMk cId="3082574169" sldId="266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D750CBAA-CC5A-4BA7-B629-5C837A139541}" dt="2020-03-22T11:05:14.533" v="21" actId="207"/>
        <pc:sldMkLst>
          <pc:docMk/>
          <pc:sldMk cId="220851285" sldId="267"/>
        </pc:sldMkLst>
        <pc:spChg chg="mod">
          <ac:chgData name="Jan Pieter Kuijper" userId="11dce61d2819b281" providerId="LiveId" clId="{D750CBAA-CC5A-4BA7-B629-5C837A139541}" dt="2020-03-22T11:05:14.533" v="21" actId="207"/>
          <ac:spMkLst>
            <pc:docMk/>
            <pc:sldMk cId="220851285" sldId="267"/>
            <ac:spMk id="9218" creationId="{00000000-0000-0000-0000-000000000000}"/>
          </ac:spMkLst>
        </pc:spChg>
        <pc:picChg chg="mod">
          <ac:chgData name="Jan Pieter Kuijper" userId="11dce61d2819b281" providerId="LiveId" clId="{D750CBAA-CC5A-4BA7-B629-5C837A139541}" dt="2020-03-22T11:04:16.400" v="9" actId="14826"/>
          <ac:picMkLst>
            <pc:docMk/>
            <pc:sldMk cId="220851285" sldId="267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D750CBAA-CC5A-4BA7-B629-5C837A139541}" dt="2020-03-22T11:04:28.964" v="11"/>
        <pc:sldMasterMkLst>
          <pc:docMk/>
          <pc:sldMasterMk cId="0" sldId="2147483648"/>
        </pc:sldMasterMkLst>
        <pc:sldLayoutChg chg="setBg">
          <pc:chgData name="Jan Pieter Kuijper" userId="11dce61d2819b281" providerId="LiveId" clId="{D750CBAA-CC5A-4BA7-B629-5C837A139541}" dt="2020-03-22T11:04:28.964" v="11"/>
          <pc:sldLayoutMkLst>
            <pc:docMk/>
            <pc:sldMasterMk cId="0" sldId="2147483648"/>
            <pc:sldLayoutMk cId="1559584110" sldId="2147483649"/>
          </pc:sldLayoutMkLst>
        </pc:sldLayoutChg>
        <pc:sldLayoutChg chg="setBg">
          <pc:chgData name="Jan Pieter Kuijper" userId="11dce61d2819b281" providerId="LiveId" clId="{D750CBAA-CC5A-4BA7-B629-5C837A139541}" dt="2020-03-22T11:04:28.964" v="11"/>
          <pc:sldLayoutMkLst>
            <pc:docMk/>
            <pc:sldMasterMk cId="0" sldId="2147483648"/>
            <pc:sldLayoutMk cId="2127180334" sldId="2147483650"/>
          </pc:sldLayoutMkLst>
        </pc:sldLayoutChg>
        <pc:sldLayoutChg chg="setBg">
          <pc:chgData name="Jan Pieter Kuijper" userId="11dce61d2819b281" providerId="LiveId" clId="{D750CBAA-CC5A-4BA7-B629-5C837A139541}" dt="2020-03-22T11:04:28.964" v="11"/>
          <pc:sldLayoutMkLst>
            <pc:docMk/>
            <pc:sldMasterMk cId="0" sldId="2147483648"/>
            <pc:sldLayoutMk cId="134045122" sldId="2147483651"/>
          </pc:sldLayoutMkLst>
        </pc:sldLayoutChg>
        <pc:sldLayoutChg chg="setBg">
          <pc:chgData name="Jan Pieter Kuijper" userId="11dce61d2819b281" providerId="LiveId" clId="{D750CBAA-CC5A-4BA7-B629-5C837A139541}" dt="2020-03-22T11:04:28.964" v="11"/>
          <pc:sldLayoutMkLst>
            <pc:docMk/>
            <pc:sldMasterMk cId="0" sldId="2147483648"/>
            <pc:sldLayoutMk cId="1285001762" sldId="2147483652"/>
          </pc:sldLayoutMkLst>
        </pc:sldLayoutChg>
        <pc:sldLayoutChg chg="setBg">
          <pc:chgData name="Jan Pieter Kuijper" userId="11dce61d2819b281" providerId="LiveId" clId="{D750CBAA-CC5A-4BA7-B629-5C837A139541}" dt="2020-03-22T11:04:28.964" v="11"/>
          <pc:sldLayoutMkLst>
            <pc:docMk/>
            <pc:sldMasterMk cId="0" sldId="2147483648"/>
            <pc:sldLayoutMk cId="1219827531" sldId="2147483653"/>
          </pc:sldLayoutMkLst>
        </pc:sldLayoutChg>
        <pc:sldLayoutChg chg="setBg">
          <pc:chgData name="Jan Pieter Kuijper" userId="11dce61d2819b281" providerId="LiveId" clId="{D750CBAA-CC5A-4BA7-B629-5C837A139541}" dt="2020-03-22T11:04:28.964" v="11"/>
          <pc:sldLayoutMkLst>
            <pc:docMk/>
            <pc:sldMasterMk cId="0" sldId="2147483648"/>
            <pc:sldLayoutMk cId="695841306" sldId="2147483654"/>
          </pc:sldLayoutMkLst>
        </pc:sldLayoutChg>
        <pc:sldLayoutChg chg="setBg">
          <pc:chgData name="Jan Pieter Kuijper" userId="11dce61d2819b281" providerId="LiveId" clId="{D750CBAA-CC5A-4BA7-B629-5C837A139541}" dt="2020-03-22T11:04:28.964" v="11"/>
          <pc:sldLayoutMkLst>
            <pc:docMk/>
            <pc:sldMasterMk cId="0" sldId="2147483648"/>
            <pc:sldLayoutMk cId="1438697093" sldId="2147483655"/>
          </pc:sldLayoutMkLst>
        </pc:sldLayoutChg>
        <pc:sldLayoutChg chg="setBg">
          <pc:chgData name="Jan Pieter Kuijper" userId="11dce61d2819b281" providerId="LiveId" clId="{D750CBAA-CC5A-4BA7-B629-5C837A139541}" dt="2020-03-22T11:04:28.964" v="11"/>
          <pc:sldLayoutMkLst>
            <pc:docMk/>
            <pc:sldMasterMk cId="0" sldId="2147483648"/>
            <pc:sldLayoutMk cId="3198593213" sldId="2147483656"/>
          </pc:sldLayoutMkLst>
        </pc:sldLayoutChg>
        <pc:sldLayoutChg chg="setBg">
          <pc:chgData name="Jan Pieter Kuijper" userId="11dce61d2819b281" providerId="LiveId" clId="{D750CBAA-CC5A-4BA7-B629-5C837A139541}" dt="2020-03-22T11:04:28.964" v="11"/>
          <pc:sldLayoutMkLst>
            <pc:docMk/>
            <pc:sldMasterMk cId="0" sldId="2147483648"/>
            <pc:sldLayoutMk cId="3937354111" sldId="2147483657"/>
          </pc:sldLayoutMkLst>
        </pc:sldLayoutChg>
        <pc:sldLayoutChg chg="setBg">
          <pc:chgData name="Jan Pieter Kuijper" userId="11dce61d2819b281" providerId="LiveId" clId="{D750CBAA-CC5A-4BA7-B629-5C837A139541}" dt="2020-03-22T11:04:28.964" v="11"/>
          <pc:sldLayoutMkLst>
            <pc:docMk/>
            <pc:sldMasterMk cId="0" sldId="2147483648"/>
            <pc:sldLayoutMk cId="84561242" sldId="2147483658"/>
          </pc:sldLayoutMkLst>
        </pc:sldLayoutChg>
        <pc:sldLayoutChg chg="setBg">
          <pc:chgData name="Jan Pieter Kuijper" userId="11dce61d2819b281" providerId="LiveId" clId="{D750CBAA-CC5A-4BA7-B629-5C837A139541}" dt="2020-03-22T11:04:28.964" v="11"/>
          <pc:sldLayoutMkLst>
            <pc:docMk/>
            <pc:sldMasterMk cId="0" sldId="2147483648"/>
            <pc:sldLayoutMk cId="1743710986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1D4CB-E34A-4E4F-89B8-D1C5FC690CF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59584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3CAC0-D345-4EE4-96C2-190A3B8E077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4561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65083-F1A6-4743-98DE-314DEA089B2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43710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5271F-27EF-490D-BAB4-8CB44EE764A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27180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944CC-AAE0-41A6-816D-3CBA31621AB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4045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AE5B0-7667-486E-8176-9964748F7F0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85001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97CBE-3236-4A36-9D41-C0A1FC0E355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1982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ACC18-4ED8-464D-A31E-313EC66A521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95841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2B060-B972-426B-BD05-A8EA4F56329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38697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D36B2-8923-49DF-8356-06D26C5ACC6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98593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2A555-F39F-4E02-A3BE-68271751947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37354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DAE28AF-4ABB-4191-9607-43B41B24A3E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95 (DNP) 	t. J. Boom; m.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842"/>
            <a:ext cx="9017000" cy="3332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95 (DNP) 	t. J. Boom; m. Lyon 1547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1" y="635062"/>
            <a:ext cx="9016997" cy="3271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51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95 (DNP) 	t. J. Boom; m.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308"/>
            <a:ext cx="9017000" cy="3332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95 (DNP) 	t. J. Boom; m.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842"/>
            <a:ext cx="9017000" cy="3332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95 (DNP) 	t. J. Boom; m.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308"/>
            <a:ext cx="9017000" cy="3332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95 (DNP) 	t. J. Boom; m.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842"/>
            <a:ext cx="9017000" cy="3332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95 (DNP) 	t. J. Boom; m.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308"/>
            <a:ext cx="9017000" cy="3332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95 (DNP) 	t. J. Boom; m.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842"/>
            <a:ext cx="9017000" cy="3332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95 (DNP) 	t. J. Boom; m.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308"/>
            <a:ext cx="9017000" cy="3332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95 (DNP) 	t. J. Boom; m.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6842"/>
            <a:ext cx="9016999" cy="3332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2574169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160</Words>
  <Application>Microsoft Office PowerPoint</Application>
  <PresentationFormat>Diavoorstelling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45</cp:revision>
  <dcterms:created xsi:type="dcterms:W3CDTF">2004-09-21T10:26:12Z</dcterms:created>
  <dcterms:modified xsi:type="dcterms:W3CDTF">2020-12-17T11:13:14Z</dcterms:modified>
</cp:coreProperties>
</file>