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</p:sldIdLst>
  <p:sldSz cx="9144000" cy="6858000" type="screen4x3"/>
  <p:notesSz cx="6858000" cy="9144000"/>
  <p:defaultTextStyle>
    <a:defPPr>
      <a:defRPr lang="nl-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D81DCAA-2B74-4CF7-9AD6-8AB8D005FE19}" v="1" dt="2020-12-17T11:12:43.2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50" d="100"/>
          <a:sy n="50" d="100"/>
        </p:scale>
        <p:origin x="48" y="6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 Pieter Kuijper" userId="11dce61d2819b281" providerId="LiveId" clId="{BD81DCAA-2B74-4CF7-9AD6-8AB8D005FE19}"/>
    <pc:docChg chg="modSld">
      <pc:chgData name="Jan Pieter Kuijper" userId="11dce61d2819b281" providerId="LiveId" clId="{BD81DCAA-2B74-4CF7-9AD6-8AB8D005FE19}" dt="2020-12-17T11:12:43.257" v="0" actId="14826"/>
      <pc:docMkLst>
        <pc:docMk/>
      </pc:docMkLst>
      <pc:sldChg chg="modSp">
        <pc:chgData name="Jan Pieter Kuijper" userId="11dce61d2819b281" providerId="LiveId" clId="{BD81DCAA-2B74-4CF7-9AD6-8AB8D005FE19}" dt="2020-12-17T11:12:43.257" v="0" actId="14826"/>
        <pc:sldMkLst>
          <pc:docMk/>
          <pc:sldMk cId="220851285" sldId="267"/>
        </pc:sldMkLst>
        <pc:picChg chg="mod">
          <ac:chgData name="Jan Pieter Kuijper" userId="11dce61d2819b281" providerId="LiveId" clId="{BD81DCAA-2B74-4CF7-9AD6-8AB8D005FE19}" dt="2020-12-17T11:12:43.257" v="0" actId="14826"/>
          <ac:picMkLst>
            <pc:docMk/>
            <pc:sldMk cId="220851285" sldId="267"/>
            <ac:picMk id="2" creationId="{00000000-0000-0000-0000-00000000000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1D4CB-E34A-4E4F-89B8-D1C5FC690CF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559584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3CAC0-D345-4EE4-96C2-190A3B8E077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845612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865083-F1A6-4743-98DE-314DEA089B2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743710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C5271F-27EF-490D-BAB4-8CB44EE764A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1271803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1944CC-AAE0-41A6-816D-3CBA31621AB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34045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0AE5B0-7667-486E-8176-9964748F7F09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85001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E97CBE-3236-4A36-9D41-C0A1FC0E355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198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CACC18-4ED8-464D-A31E-313EC66A521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95841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2B060-B972-426B-BD05-A8EA4F56329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438697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9D36B2-8923-49DF-8356-06D26C5ACC6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198593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F2A555-F39F-4E02-A3BE-68271751947F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37354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0DAE28AF-4ABB-4191-9607-43B41B24A3E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336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3500" y="635062"/>
            <a:ext cx="9017000" cy="327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8512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335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336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335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336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335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3363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5000"/>
            <a:ext cx="9017000" cy="33352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84138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nl-NL" sz="1600" b="1">
                <a:latin typeface="Arial" panose="020B0604020202020204" pitchFamily="34" charset="0"/>
              </a:rPr>
              <a:t>Psalm 95 (DNP) 	t. J. Boom; m.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00" y="634999"/>
            <a:ext cx="9017000" cy="3334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82574169"/>
      </p:ext>
    </p:extLst>
  </p:cSld>
  <p:clrMapOvr>
    <a:masterClrMapping/>
  </p:clrMapOvr>
</p:sld>
</file>

<file path=ppt/theme/theme1.xml><?xml version="1.0" encoding="utf-8"?>
<a:theme xmlns:a="http://schemas.openxmlformats.org/drawingml/2006/main" name="Standaardontwerp">
  <a:themeElements>
    <a:clrScheme name="Standaardontwerp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</TotalTime>
  <Words>160</Words>
  <Application>Microsoft Office PowerPoint</Application>
  <PresentationFormat>Diavoorstelling (4:3)</PresentationFormat>
  <Paragraphs>10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Standaardontwerp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ruiterjv</dc:creator>
  <cp:lastModifiedBy>Jan Pieter Kuijper</cp:lastModifiedBy>
  <cp:revision>46</cp:revision>
  <dcterms:created xsi:type="dcterms:W3CDTF">2004-09-21T10:26:12Z</dcterms:created>
  <dcterms:modified xsi:type="dcterms:W3CDTF">2020-12-17T11:12:46Z</dcterms:modified>
</cp:coreProperties>
</file>