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F8567-D891-48BF-9C7D-2C05975A4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1EF8F2-52E4-4B06-9E7B-03F1BBC73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B67DDF-8060-44C0-9105-97F1BF37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85B6B6-E6ED-4098-A24F-58BC206F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D24FAE-C2E7-4BDE-AB08-F371DEF5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91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DAC7C-99AD-444A-AE7E-58959D17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31C8B7-3461-4A00-8189-1CE32F7DA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4441BA-7945-42E2-8770-C4059BB7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D0BF35-87F2-4832-8537-7411F0AA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13AB16-BEE9-49B3-BCBC-DCC680BC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47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FA30523-B4B2-4C1A-BB9E-5535C9C36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16F650-6D6D-4C77-8A62-AB287394F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F8536E-9151-4D92-9510-99EADEC0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250492-3664-468B-94B8-C47D5837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6CF339-B8DC-45D7-AA48-96FF371B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4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084F4-2704-455C-A8D3-E6DC2EAB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8471C6-5C6C-4043-9033-A8FBB722F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FE42E8-DB3C-4B71-9910-90D38D36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6CF07B-96F7-4FD5-9ED6-9719CDB1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F595AC-46FF-421B-9C25-AFDAFA28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93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57771-EC00-4C98-8323-EFB4FAF1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3D1DC8-2C31-47CE-8A9B-25EE0CEB0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A39CFA-B9F4-40A6-AFAF-9B767C99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AF39D5-0281-4446-8561-B266114D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5194A3-1083-4C67-A456-E84F8BAF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7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50AFD-3170-41D3-A677-09295850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B41F34-4AC3-4B16-8041-D07CD495A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C73BAE-4FFD-4B80-BF41-1076F4D42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237552-DF15-4E24-B064-DAF97949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BBCDE4-2053-4CD5-8242-2943D8CD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58F8DE-3C41-49B0-9449-A8CF00E7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51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49D61-7293-4671-92FA-8D19A4A0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0B01C7-7178-4A45-A340-FBC626C0C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892234-C7C1-4475-AEB2-0F5C982BF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43B773C-6426-4C51-AE84-FBE593BCF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73C467D-0483-4B0D-8B64-888271CE6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8CBECEB-0AEF-4FA8-B659-4113B6C8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0865D98-4B17-47C4-9278-1EE9CA452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DC99C-AFFD-4FAF-B26A-4413CEC1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49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0ABBF-81E8-4A34-97A4-667A5A6D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9AD765-F5C4-4086-94D5-7A4D6B16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FB9455E-4CC8-458A-BA97-10B3A5D4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249A27E-FBFF-420F-BE4A-754DEDFE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63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1DD3EC5-AB6F-48A5-AEBD-4D18ACB7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20AFDC-3D0A-48AF-9164-AE7655DD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445CAD-68DA-4C59-BE0B-7B820DCD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15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E7A70-4E9E-45CA-A0B3-76E83577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5D8B6-7BE9-46AD-B1F0-CF7405481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B99D58-2401-497B-8B52-612A6FE94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2EF4DD-76E8-4D1C-9B51-112FB1DA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CF735E-4D74-4362-B5EA-DED1D6A1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67DC45-4613-4AA5-8513-EFEA1069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80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72A17-A7FC-4B26-8070-32F72369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02A0E8-06CC-4409-B26B-B9DD1B2C7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C7A2B3-0B78-456E-B4D0-060417FCB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6F8557-092C-4A25-A0C5-D9BBB0844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737888-86E8-4A5A-89F1-8193E318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D9BE7D-4C8C-4F81-8BCE-A1541EA8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32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C447DF-07E6-4FCF-9F6E-5420F2B5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470257-C044-4181-BCE4-A4AAF8348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CEFC5-07B2-45B5-BF68-5D2EC7D69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865A0-F5E7-487B-9940-B8BB38BA6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7A6C07-621B-4353-9E1C-BE3D2362E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4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8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741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2022-02-05T13:23:14Z</dcterms:created>
  <dcterms:modified xsi:type="dcterms:W3CDTF">2022-02-05T13:24:01Z</dcterms:modified>
</cp:coreProperties>
</file>