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B12A3-FC21-4790-9783-DBEB7F101A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1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6B660-DFFD-4BBA-BEA3-4C99AE4930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049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4ECFC-5975-4790-AB9B-D0CB045516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07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6747-036A-45F7-9006-0ED23ACC04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44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C617-FB62-42BA-AD47-A791E7E0E7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193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2335-E34C-4077-BED7-D39CFBB8DC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46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C14CB-9938-4926-A947-0ED559A13F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987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30CEB-088F-42BA-A7F5-AC6CF673D3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09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513C-6029-4348-B4B4-E265FD429E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65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D062-4655-4CC0-9954-A981B3AEB5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129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0FB2-30DB-463E-A36A-226C75A5CB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81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55740F8-E6DA-4323-8015-3F94E198D0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219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219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52</cp:revision>
  <dcterms:created xsi:type="dcterms:W3CDTF">2004-09-21T10:26:12Z</dcterms:created>
  <dcterms:modified xsi:type="dcterms:W3CDTF">2020-03-22T08:23:06Z</dcterms:modified>
</cp:coreProperties>
</file>