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7974B-E25A-42B7-827B-C31826D02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061EC0-1D3D-4C25-B2F6-1973B610F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1C5946-0253-4CAC-A004-474835AB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4F9C3F-0A50-4A0B-ACA5-B99C9F38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29DAED-904B-4707-959E-1DF21934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69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0ABF3-4614-4540-9558-327A36D4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1A5094-092E-4E51-A677-A6EF6AE5A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A097FA-0DAD-4F16-9FC3-3DBD731D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EB9EE0-2B1D-44EB-B830-96C696CF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1DDA06-337F-477F-8E2F-C251B2FA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67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45AE5D4-5464-440A-A3D4-E5F7468FB5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D35ECC-1A88-406E-804C-356552748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044935-1FB3-458B-9930-632E5A22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823704-CC0F-40D5-89B7-92E7B9E5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30F3F1-6E5B-4FEC-AED2-719293823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70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E71716-9204-4F1D-A6BD-AF73F3516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43A6AD-13EA-488F-A742-5EC1F0E6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505959-4F15-4EF3-BAE8-800A77BD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1B4FC9-DCC7-4DC5-A481-15289135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AD1AF6-CD7A-4708-A765-80E77530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05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A6EF7-E704-46B2-8069-D9AA18A2A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BDEB0F-D3B9-4EE7-9D62-CEE92A034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6451AC-12E1-4310-8001-04C8B5F5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A22336-DA32-40FE-B91B-733A6E03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E39EAC-C272-4719-86A0-D17E4B3A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30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EA436-C4B4-4E80-9572-1C603270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30A220-C64A-4D43-B18E-5F51AFFEE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1A8233-8925-4A00-B058-19CAEE530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3F0DB3-4CAA-4B25-A7B4-3A5A67CAB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D89EDF-13BB-44F1-AD87-E4F0A3C8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F2EA43-9AC7-4BDF-93FF-36C22415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86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FB69D-26B3-48D8-A91E-93FA3F07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00C74E-71EC-4D00-BEFC-2E97478FC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7FE2AB-AF3C-4BDC-91F7-47AFDE928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C4ED112-04F3-4621-8500-B9527FCE3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9DC8CC-FE26-4021-A576-06E276E4C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EB45BA-867A-4900-8182-9369174A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D12D0DC-843D-4312-9EB2-18453770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4FCEF59-F438-4B04-8DAA-10C23D256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5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E910A-C45F-4D8C-9D66-280D3F5C2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B636B4-C70F-4513-8FE7-C98219DD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6F816CD-B769-4457-916C-C2497F10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021B07C-E20F-43D2-8113-D2A06478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58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67AC7E-037F-4ECB-B4D4-F792FBB9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0812F6-A891-48DA-890D-95167886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758BE6-8606-4FA3-A92E-13D75895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31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8EF8A-A1C2-4BEC-9DDA-EA1DFAD8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A92872-9B82-458D-A0BB-CD53BAEF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943B65-A88A-4404-A8E3-53B6FDF71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4753E2-A102-40CB-BBE8-F9C2E81A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BAC33E-7CB0-48D1-A539-F9E1AF2E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8D4039-E26C-4783-8E66-17997D0B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32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8585C-03DA-4D15-9B5D-3ECEAA0F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9D4944B-F4FC-4AFB-8D40-5445E4A28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1EA0B3-07BC-4D77-B5F5-336A8BD87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ABF8E0-D4E0-4592-86D1-D39D01231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0691A5-E560-4FE2-ADA8-76AD68B0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43C9AC-15D8-4721-8F11-6C35F289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904125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525558-CD3A-4164-B3C0-C9D1A115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C55A6F-951D-4411-8BFF-E5A03FEF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8A77CD-DF5C-4C49-8B83-1EE002F4A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83546-A289-4561-B1EF-D62D17D52B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43948E-1336-4CE8-88DB-9BE9F9DEF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3146AC-F4E9-4935-AF88-51C9E8193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6243-0B7D-49D2-8E0A-CA56CA44C9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02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44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44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2022-02-05T13:22:07Z</dcterms:created>
  <dcterms:modified xsi:type="dcterms:W3CDTF">2022-02-05T13:22:45Z</dcterms:modified>
</cp:coreProperties>
</file>