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34E5A7-5BE6-4C54-AB72-EE40F67A0B25}" v="1" dt="2020-12-17T11:10:12.3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25" autoAdjust="0"/>
    <p:restoredTop sz="90929"/>
  </p:normalViewPr>
  <p:slideViewPr>
    <p:cSldViewPr>
      <p:cViewPr varScale="1">
        <p:scale>
          <a:sx n="33" d="100"/>
          <a:sy n="33" d="100"/>
        </p:scale>
        <p:origin x="58" y="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F734E5A7-5BE6-4C54-AB72-EE40F67A0B25}"/>
    <pc:docChg chg="modSld">
      <pc:chgData name="Jan Pieter Kuijper" userId="11dce61d2819b281" providerId="LiveId" clId="{F734E5A7-5BE6-4C54-AB72-EE40F67A0B25}" dt="2020-12-17T11:10:12.347" v="0" actId="14826"/>
      <pc:docMkLst>
        <pc:docMk/>
      </pc:docMkLst>
      <pc:sldChg chg="modSp">
        <pc:chgData name="Jan Pieter Kuijper" userId="11dce61d2819b281" providerId="LiveId" clId="{F734E5A7-5BE6-4C54-AB72-EE40F67A0B25}" dt="2020-12-17T11:10:12.347" v="0" actId="14826"/>
        <pc:sldMkLst>
          <pc:docMk/>
          <pc:sldMk cId="0" sldId="263"/>
        </pc:sldMkLst>
        <pc:picChg chg="mod">
          <ac:chgData name="Jan Pieter Kuijper" userId="11dce61d2819b281" providerId="LiveId" clId="{F734E5A7-5BE6-4C54-AB72-EE40F67A0B25}" dt="2020-12-17T11:10:12.347" v="0" actId="14826"/>
          <ac:picMkLst>
            <pc:docMk/>
            <pc:sldMk cId="0" sldId="263"/>
            <ac:picMk id="2" creationId="{00000000-0000-0000-0000-000000000000}"/>
          </ac:picMkLst>
        </pc:picChg>
      </pc:sldChg>
    </pc:docChg>
  </pc:docChgLst>
  <pc:docChgLst>
    <pc:chgData name="Jan Pieter Kuijper" userId="11dce61d2819b281" providerId="LiveId" clId="{DA6BE03A-58E7-4505-8498-AFD669AA5CA3}"/>
    <pc:docChg chg="modSld modMainMaster">
      <pc:chgData name="Jan Pieter Kuijper" userId="11dce61d2819b281" providerId="LiveId" clId="{DA6BE03A-58E7-4505-8498-AFD669AA5CA3}" dt="2020-03-22T16:33:09.805" v="27" actId="207"/>
      <pc:docMkLst>
        <pc:docMk/>
      </pc:docMkLst>
      <pc:sldChg chg="modSp setBg">
        <pc:chgData name="Jan Pieter Kuijper" userId="11dce61d2819b281" providerId="LiveId" clId="{DA6BE03A-58E7-4505-8498-AFD669AA5CA3}" dt="2020-03-22T16:32:20.067" v="16" actId="207"/>
        <pc:sldMkLst>
          <pc:docMk/>
          <pc:sldMk cId="0" sldId="258"/>
        </pc:sldMkLst>
        <pc:spChg chg="mod">
          <ac:chgData name="Jan Pieter Kuijper" userId="11dce61d2819b281" providerId="LiveId" clId="{DA6BE03A-58E7-4505-8498-AFD669AA5CA3}" dt="2020-03-22T16:32:20.067" v="16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DA6BE03A-58E7-4505-8498-AFD669AA5CA3}" dt="2020-03-22T16:29:27.992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DA6BE03A-58E7-4505-8498-AFD669AA5CA3}" dt="2020-03-22T16:32:24.432" v="17" actId="207"/>
        <pc:sldMkLst>
          <pc:docMk/>
          <pc:sldMk cId="0" sldId="259"/>
        </pc:sldMkLst>
        <pc:spChg chg="mod">
          <ac:chgData name="Jan Pieter Kuijper" userId="11dce61d2819b281" providerId="LiveId" clId="{DA6BE03A-58E7-4505-8498-AFD669AA5CA3}" dt="2020-03-22T16:32:24.432" v="17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DA6BE03A-58E7-4505-8498-AFD669AA5CA3}" dt="2020-03-22T16:29:39.762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DA6BE03A-58E7-4505-8498-AFD669AA5CA3}" dt="2020-03-22T16:32:28.952" v="18" actId="207"/>
        <pc:sldMkLst>
          <pc:docMk/>
          <pc:sldMk cId="0" sldId="260"/>
        </pc:sldMkLst>
        <pc:spChg chg="mod">
          <ac:chgData name="Jan Pieter Kuijper" userId="11dce61d2819b281" providerId="LiveId" clId="{DA6BE03A-58E7-4505-8498-AFD669AA5CA3}" dt="2020-03-22T16:32:28.952" v="18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DA6BE03A-58E7-4505-8498-AFD669AA5CA3}" dt="2020-03-22T16:29:50.551" v="2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DA6BE03A-58E7-4505-8498-AFD669AA5CA3}" dt="2020-03-22T16:32:33.109" v="19" actId="207"/>
        <pc:sldMkLst>
          <pc:docMk/>
          <pc:sldMk cId="0" sldId="261"/>
        </pc:sldMkLst>
        <pc:spChg chg="mod">
          <ac:chgData name="Jan Pieter Kuijper" userId="11dce61d2819b281" providerId="LiveId" clId="{DA6BE03A-58E7-4505-8498-AFD669AA5CA3}" dt="2020-03-22T16:32:33.109" v="19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DA6BE03A-58E7-4505-8498-AFD669AA5CA3}" dt="2020-03-22T16:30:00.486" v="3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DA6BE03A-58E7-4505-8498-AFD669AA5CA3}" dt="2020-03-22T16:32:37.660" v="20" actId="207"/>
        <pc:sldMkLst>
          <pc:docMk/>
          <pc:sldMk cId="0" sldId="262"/>
        </pc:sldMkLst>
        <pc:spChg chg="mod">
          <ac:chgData name="Jan Pieter Kuijper" userId="11dce61d2819b281" providerId="LiveId" clId="{DA6BE03A-58E7-4505-8498-AFD669AA5CA3}" dt="2020-03-22T16:32:37.660" v="20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DA6BE03A-58E7-4505-8498-AFD669AA5CA3}" dt="2020-03-22T16:30:16.025" v="4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DA6BE03A-58E7-4505-8498-AFD669AA5CA3}" dt="2020-03-22T16:32:41.711" v="21" actId="207"/>
        <pc:sldMkLst>
          <pc:docMk/>
          <pc:sldMk cId="0" sldId="263"/>
        </pc:sldMkLst>
        <pc:spChg chg="mod">
          <ac:chgData name="Jan Pieter Kuijper" userId="11dce61d2819b281" providerId="LiveId" clId="{DA6BE03A-58E7-4505-8498-AFD669AA5CA3}" dt="2020-03-22T16:32:41.711" v="21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DA6BE03A-58E7-4505-8498-AFD669AA5CA3}" dt="2020-03-22T16:30:26.792" v="5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DA6BE03A-58E7-4505-8498-AFD669AA5CA3}" dt="2020-03-22T16:32:45.734" v="22" actId="207"/>
        <pc:sldMkLst>
          <pc:docMk/>
          <pc:sldMk cId="0" sldId="264"/>
        </pc:sldMkLst>
        <pc:spChg chg="mod">
          <ac:chgData name="Jan Pieter Kuijper" userId="11dce61d2819b281" providerId="LiveId" clId="{DA6BE03A-58E7-4505-8498-AFD669AA5CA3}" dt="2020-03-22T16:32:45.734" v="22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DA6BE03A-58E7-4505-8498-AFD669AA5CA3}" dt="2020-03-22T16:30:39.960" v="6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DA6BE03A-58E7-4505-8498-AFD669AA5CA3}" dt="2020-03-22T16:32:50.429" v="23" actId="207"/>
        <pc:sldMkLst>
          <pc:docMk/>
          <pc:sldMk cId="0" sldId="265"/>
        </pc:sldMkLst>
        <pc:spChg chg="mod">
          <ac:chgData name="Jan Pieter Kuijper" userId="11dce61d2819b281" providerId="LiveId" clId="{DA6BE03A-58E7-4505-8498-AFD669AA5CA3}" dt="2020-03-22T16:32:50.429" v="23" actId="207"/>
          <ac:spMkLst>
            <pc:docMk/>
            <pc:sldMk cId="0" sldId="265"/>
            <ac:spMk id="9218" creationId="{00000000-0000-0000-0000-000000000000}"/>
          </ac:spMkLst>
        </pc:spChg>
        <pc:picChg chg="mod">
          <ac:chgData name="Jan Pieter Kuijper" userId="11dce61d2819b281" providerId="LiveId" clId="{DA6BE03A-58E7-4505-8498-AFD669AA5CA3}" dt="2020-03-22T16:30:54.332" v="7" actId="14826"/>
          <ac:picMkLst>
            <pc:docMk/>
            <pc:sldMk cId="0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DA6BE03A-58E7-4505-8498-AFD669AA5CA3}" dt="2020-03-22T16:32:55.360" v="24" actId="207"/>
        <pc:sldMkLst>
          <pc:docMk/>
          <pc:sldMk cId="0" sldId="266"/>
        </pc:sldMkLst>
        <pc:spChg chg="mod">
          <ac:chgData name="Jan Pieter Kuijper" userId="11dce61d2819b281" providerId="LiveId" clId="{DA6BE03A-58E7-4505-8498-AFD669AA5CA3}" dt="2020-03-22T16:32:55.360" v="24" actId="207"/>
          <ac:spMkLst>
            <pc:docMk/>
            <pc:sldMk cId="0" sldId="266"/>
            <ac:spMk id="10242" creationId="{00000000-0000-0000-0000-000000000000}"/>
          </ac:spMkLst>
        </pc:spChg>
        <pc:picChg chg="mod">
          <ac:chgData name="Jan Pieter Kuijper" userId="11dce61d2819b281" providerId="LiveId" clId="{DA6BE03A-58E7-4505-8498-AFD669AA5CA3}" dt="2020-03-22T16:31:06.949" v="8" actId="14826"/>
          <ac:picMkLst>
            <pc:docMk/>
            <pc:sldMk cId="0" sldId="26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DA6BE03A-58E7-4505-8498-AFD669AA5CA3}" dt="2020-03-22T16:32:59.938" v="25" actId="207"/>
        <pc:sldMkLst>
          <pc:docMk/>
          <pc:sldMk cId="0" sldId="267"/>
        </pc:sldMkLst>
        <pc:spChg chg="mod">
          <ac:chgData name="Jan Pieter Kuijper" userId="11dce61d2819b281" providerId="LiveId" clId="{DA6BE03A-58E7-4505-8498-AFD669AA5CA3}" dt="2020-03-22T16:32:59.938" v="25" actId="207"/>
          <ac:spMkLst>
            <pc:docMk/>
            <pc:sldMk cId="0" sldId="267"/>
            <ac:spMk id="11266" creationId="{00000000-0000-0000-0000-000000000000}"/>
          </ac:spMkLst>
        </pc:spChg>
        <pc:picChg chg="mod">
          <ac:chgData name="Jan Pieter Kuijper" userId="11dce61d2819b281" providerId="LiveId" clId="{DA6BE03A-58E7-4505-8498-AFD669AA5CA3}" dt="2020-03-22T16:31:17.031" v="9" actId="14826"/>
          <ac:picMkLst>
            <pc:docMk/>
            <pc:sldMk cId="0" sldId="267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DA6BE03A-58E7-4505-8498-AFD669AA5CA3}" dt="2020-03-22T16:33:05.050" v="26" actId="207"/>
        <pc:sldMkLst>
          <pc:docMk/>
          <pc:sldMk cId="0" sldId="268"/>
        </pc:sldMkLst>
        <pc:spChg chg="mod">
          <ac:chgData name="Jan Pieter Kuijper" userId="11dce61d2819b281" providerId="LiveId" clId="{DA6BE03A-58E7-4505-8498-AFD669AA5CA3}" dt="2020-03-22T16:33:05.050" v="26" actId="207"/>
          <ac:spMkLst>
            <pc:docMk/>
            <pc:sldMk cId="0" sldId="268"/>
            <ac:spMk id="12290" creationId="{00000000-0000-0000-0000-000000000000}"/>
          </ac:spMkLst>
        </pc:spChg>
        <pc:picChg chg="mod">
          <ac:chgData name="Jan Pieter Kuijper" userId="11dce61d2819b281" providerId="LiveId" clId="{DA6BE03A-58E7-4505-8498-AFD669AA5CA3}" dt="2020-03-22T16:31:47.854" v="12" actId="14826"/>
          <ac:picMkLst>
            <pc:docMk/>
            <pc:sldMk cId="0" sldId="26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DA6BE03A-58E7-4505-8498-AFD669AA5CA3}" dt="2020-03-22T16:33:09.805" v="27" actId="207"/>
        <pc:sldMkLst>
          <pc:docMk/>
          <pc:sldMk cId="0" sldId="269"/>
        </pc:sldMkLst>
        <pc:spChg chg="mod">
          <ac:chgData name="Jan Pieter Kuijper" userId="11dce61d2819b281" providerId="LiveId" clId="{DA6BE03A-58E7-4505-8498-AFD669AA5CA3}" dt="2020-03-22T16:33:09.805" v="27" actId="207"/>
          <ac:spMkLst>
            <pc:docMk/>
            <pc:sldMk cId="0" sldId="269"/>
            <ac:spMk id="13314" creationId="{00000000-0000-0000-0000-000000000000}"/>
          </ac:spMkLst>
        </pc:spChg>
        <pc:picChg chg="mod">
          <ac:chgData name="Jan Pieter Kuijper" userId="11dce61d2819b281" providerId="LiveId" clId="{DA6BE03A-58E7-4505-8498-AFD669AA5CA3}" dt="2020-03-22T16:31:58.631" v="13" actId="14826"/>
          <ac:picMkLst>
            <pc:docMk/>
            <pc:sldMk cId="0" sldId="269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DA6BE03A-58E7-4505-8498-AFD669AA5CA3}" dt="2020-03-22T16:32:15.175" v="15"/>
        <pc:sldMasterMkLst>
          <pc:docMk/>
          <pc:sldMasterMk cId="0" sldId="2147483648"/>
        </pc:sldMasterMkLst>
        <pc:sldLayoutChg chg="setBg">
          <pc:chgData name="Jan Pieter Kuijper" userId="11dce61d2819b281" providerId="LiveId" clId="{DA6BE03A-58E7-4505-8498-AFD669AA5CA3}" dt="2020-03-22T16:32:15.175" v="15"/>
          <pc:sldLayoutMkLst>
            <pc:docMk/>
            <pc:sldMasterMk cId="0" sldId="2147483648"/>
            <pc:sldLayoutMk cId="1925839985" sldId="2147483649"/>
          </pc:sldLayoutMkLst>
        </pc:sldLayoutChg>
        <pc:sldLayoutChg chg="setBg">
          <pc:chgData name="Jan Pieter Kuijper" userId="11dce61d2819b281" providerId="LiveId" clId="{DA6BE03A-58E7-4505-8498-AFD669AA5CA3}" dt="2020-03-22T16:32:15.175" v="15"/>
          <pc:sldLayoutMkLst>
            <pc:docMk/>
            <pc:sldMasterMk cId="0" sldId="2147483648"/>
            <pc:sldLayoutMk cId="3909440896" sldId="2147483650"/>
          </pc:sldLayoutMkLst>
        </pc:sldLayoutChg>
        <pc:sldLayoutChg chg="setBg">
          <pc:chgData name="Jan Pieter Kuijper" userId="11dce61d2819b281" providerId="LiveId" clId="{DA6BE03A-58E7-4505-8498-AFD669AA5CA3}" dt="2020-03-22T16:32:15.175" v="15"/>
          <pc:sldLayoutMkLst>
            <pc:docMk/>
            <pc:sldMasterMk cId="0" sldId="2147483648"/>
            <pc:sldLayoutMk cId="3445649148" sldId="2147483651"/>
          </pc:sldLayoutMkLst>
        </pc:sldLayoutChg>
        <pc:sldLayoutChg chg="setBg">
          <pc:chgData name="Jan Pieter Kuijper" userId="11dce61d2819b281" providerId="LiveId" clId="{DA6BE03A-58E7-4505-8498-AFD669AA5CA3}" dt="2020-03-22T16:32:15.175" v="15"/>
          <pc:sldLayoutMkLst>
            <pc:docMk/>
            <pc:sldMasterMk cId="0" sldId="2147483648"/>
            <pc:sldLayoutMk cId="1799515144" sldId="2147483652"/>
          </pc:sldLayoutMkLst>
        </pc:sldLayoutChg>
        <pc:sldLayoutChg chg="setBg">
          <pc:chgData name="Jan Pieter Kuijper" userId="11dce61d2819b281" providerId="LiveId" clId="{DA6BE03A-58E7-4505-8498-AFD669AA5CA3}" dt="2020-03-22T16:32:15.175" v="15"/>
          <pc:sldLayoutMkLst>
            <pc:docMk/>
            <pc:sldMasterMk cId="0" sldId="2147483648"/>
            <pc:sldLayoutMk cId="2740757184" sldId="2147483653"/>
          </pc:sldLayoutMkLst>
        </pc:sldLayoutChg>
        <pc:sldLayoutChg chg="setBg">
          <pc:chgData name="Jan Pieter Kuijper" userId="11dce61d2819b281" providerId="LiveId" clId="{DA6BE03A-58E7-4505-8498-AFD669AA5CA3}" dt="2020-03-22T16:32:15.175" v="15"/>
          <pc:sldLayoutMkLst>
            <pc:docMk/>
            <pc:sldMasterMk cId="0" sldId="2147483648"/>
            <pc:sldLayoutMk cId="506945208" sldId="2147483654"/>
          </pc:sldLayoutMkLst>
        </pc:sldLayoutChg>
        <pc:sldLayoutChg chg="setBg">
          <pc:chgData name="Jan Pieter Kuijper" userId="11dce61d2819b281" providerId="LiveId" clId="{DA6BE03A-58E7-4505-8498-AFD669AA5CA3}" dt="2020-03-22T16:32:15.175" v="15"/>
          <pc:sldLayoutMkLst>
            <pc:docMk/>
            <pc:sldMasterMk cId="0" sldId="2147483648"/>
            <pc:sldLayoutMk cId="2026561846" sldId="2147483655"/>
          </pc:sldLayoutMkLst>
        </pc:sldLayoutChg>
        <pc:sldLayoutChg chg="setBg">
          <pc:chgData name="Jan Pieter Kuijper" userId="11dce61d2819b281" providerId="LiveId" clId="{DA6BE03A-58E7-4505-8498-AFD669AA5CA3}" dt="2020-03-22T16:32:15.175" v="15"/>
          <pc:sldLayoutMkLst>
            <pc:docMk/>
            <pc:sldMasterMk cId="0" sldId="2147483648"/>
            <pc:sldLayoutMk cId="3935054071" sldId="2147483656"/>
          </pc:sldLayoutMkLst>
        </pc:sldLayoutChg>
        <pc:sldLayoutChg chg="setBg">
          <pc:chgData name="Jan Pieter Kuijper" userId="11dce61d2819b281" providerId="LiveId" clId="{DA6BE03A-58E7-4505-8498-AFD669AA5CA3}" dt="2020-03-22T16:32:15.175" v="15"/>
          <pc:sldLayoutMkLst>
            <pc:docMk/>
            <pc:sldMasterMk cId="0" sldId="2147483648"/>
            <pc:sldLayoutMk cId="4005224647" sldId="2147483657"/>
          </pc:sldLayoutMkLst>
        </pc:sldLayoutChg>
        <pc:sldLayoutChg chg="setBg">
          <pc:chgData name="Jan Pieter Kuijper" userId="11dce61d2819b281" providerId="LiveId" clId="{DA6BE03A-58E7-4505-8498-AFD669AA5CA3}" dt="2020-03-22T16:32:15.175" v="15"/>
          <pc:sldLayoutMkLst>
            <pc:docMk/>
            <pc:sldMasterMk cId="0" sldId="2147483648"/>
            <pc:sldLayoutMk cId="918762698" sldId="2147483658"/>
          </pc:sldLayoutMkLst>
        </pc:sldLayoutChg>
        <pc:sldLayoutChg chg="setBg">
          <pc:chgData name="Jan Pieter Kuijper" userId="11dce61d2819b281" providerId="LiveId" clId="{DA6BE03A-58E7-4505-8498-AFD669AA5CA3}" dt="2020-03-22T16:32:15.175" v="15"/>
          <pc:sldLayoutMkLst>
            <pc:docMk/>
            <pc:sldMasterMk cId="0" sldId="2147483648"/>
            <pc:sldLayoutMk cId="127899686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0A925-CFFB-41BC-8BBE-5597614EA75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2583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295D6-2DAF-43E1-AC1D-B70D3A6EA79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1876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DEB33-7C82-4FC5-9D99-09C3FD64771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7899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CCF69-2088-4C93-91BE-804CAA11FA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944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7FF5B-FBC3-48A6-BC0E-3D96A2EF43F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45649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B471E-C6CD-44B8-AEEE-C540B1E44DD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951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60015-EB6E-4DCF-904D-8272E6E196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4075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17A2D-0C78-407F-9C94-BD97912FF5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0694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929F8-F1DC-47D8-BB17-2BF81F291FF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2656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CA678-18B6-4C72-820A-C00CE912CC2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3505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DB857-5164-4082-BE1F-9A376016BC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0522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4944A0C-D25E-4641-B6CF-6DF1BC97A5E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6677"/>
            <a:ext cx="6604000" cy="426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955" y="634999"/>
            <a:ext cx="6602089" cy="426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6677"/>
            <a:ext cx="6604000" cy="426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955" y="634999"/>
            <a:ext cx="6602089" cy="426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775"/>
            <a:ext cx="6604000" cy="426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6677"/>
            <a:ext cx="6604000" cy="426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955" y="634999"/>
            <a:ext cx="6602089" cy="426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6677"/>
            <a:ext cx="6604000" cy="426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1" y="635775"/>
            <a:ext cx="6603998" cy="426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6473"/>
            <a:ext cx="6604000" cy="4203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775"/>
            <a:ext cx="6604000" cy="426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283"/>
            <a:ext cx="6604000" cy="426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216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44</cp:revision>
  <dcterms:created xsi:type="dcterms:W3CDTF">2004-09-21T10:26:12Z</dcterms:created>
  <dcterms:modified xsi:type="dcterms:W3CDTF">2020-12-17T11:10:14Z</dcterms:modified>
</cp:coreProperties>
</file>