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3F40E4-AA2B-41E2-8F6B-1AC6CB375EFC}" v="1" dt="2020-12-17T11:09:40.1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48" y="6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63F40E4-AA2B-41E2-8F6B-1AC6CB375EFC}"/>
    <pc:docChg chg="modSld">
      <pc:chgData name="Jan Pieter Kuijper" userId="11dce61d2819b281" providerId="LiveId" clId="{663F40E4-AA2B-41E2-8F6B-1AC6CB375EFC}" dt="2020-12-17T11:09:40.159" v="0" actId="14826"/>
      <pc:docMkLst>
        <pc:docMk/>
      </pc:docMkLst>
      <pc:sldChg chg="modSp">
        <pc:chgData name="Jan Pieter Kuijper" userId="11dce61d2819b281" providerId="LiveId" clId="{663F40E4-AA2B-41E2-8F6B-1AC6CB375EFC}" dt="2020-12-17T11:09:40.159" v="0" actId="14826"/>
        <pc:sldMkLst>
          <pc:docMk/>
          <pc:sldMk cId="0" sldId="263"/>
        </pc:sldMkLst>
        <pc:picChg chg="mod">
          <ac:chgData name="Jan Pieter Kuijper" userId="11dce61d2819b281" providerId="LiveId" clId="{663F40E4-AA2B-41E2-8F6B-1AC6CB375EFC}" dt="2020-12-17T11:09:40.159" v="0" actId="14826"/>
          <ac:picMkLst>
            <pc:docMk/>
            <pc:sldMk cId="0" sldId="263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0A925-CFFB-41BC-8BBE-5597614EA7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2583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295D6-2DAF-43E1-AC1D-B70D3A6EA79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1876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DEB33-7C82-4FC5-9D99-09C3FD6477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7899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CCF69-2088-4C93-91BE-804CAA11FA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944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7FF5B-FBC3-48A6-BC0E-3D96A2EF43F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4564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B471E-C6CD-44B8-AEEE-C540B1E44DD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951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60015-EB6E-4DCF-904D-8272E6E196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075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17A2D-0C78-407F-9C94-BD97912FF5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0694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929F8-F1DC-47D8-BB17-2BF81F291FF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2656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CA678-18B6-4C72-820A-C00CE912CC2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3505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DB857-5164-4082-BE1F-9A376016BC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0522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944A0C-D25E-4641-B6CF-6DF1BC97A5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6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26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6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26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26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6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26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6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775"/>
            <a:ext cx="6604000" cy="426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2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26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6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216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44</cp:revision>
  <dcterms:created xsi:type="dcterms:W3CDTF">2004-09-21T10:26:12Z</dcterms:created>
  <dcterms:modified xsi:type="dcterms:W3CDTF">2020-12-17T11:09:42Z</dcterms:modified>
</cp:coreProperties>
</file>