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4B659C-7033-47E5-86A3-4BFE7B984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011E23F-267A-4AC0-9510-984CBE4829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D527B2F-ED5A-458C-B72F-68ECE92EF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8697-C490-43AD-BDEF-78E9AD17D56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0F8ECE-7883-45F4-8354-0D67455F0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E7019ED-28AD-4373-9675-6BBD71679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CB0C-1924-4A1C-AFAD-30D1662A6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171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C89A8-2C6B-4C2E-8F42-87666B064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33CE8F2-F98F-414E-B5AF-97537FD2D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21FC29-2CCD-4E1F-B716-B1356627F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8697-C490-43AD-BDEF-78E9AD17D56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D419BEA-5FBC-4BB6-B967-36B16C749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B0F1AD-C4D4-492B-B5CD-B9CDB8D85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CB0C-1924-4A1C-AFAD-30D1662A6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052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F319325-FA75-47ED-8861-C3620AA8F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8A4EA7E-1A51-4E60-A547-660EAA0CA0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25480F-83BA-4B20-BA47-3863F359C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8697-C490-43AD-BDEF-78E9AD17D56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56EFF0-E516-4EB4-B833-01A1DF490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F0F965-08B7-47F2-A7BA-9829D0A47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CB0C-1924-4A1C-AFAD-30D1662A6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661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F66D6-701F-459B-B4D6-C81EE2629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369D30-09AC-4810-BF21-20B1910ED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FCEDB09-CC0F-4BB6-B6F0-68ED8BE41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8697-C490-43AD-BDEF-78E9AD17D56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3A7488-A231-4A06-92C8-1D51BB7CC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A0E1CC6-F99B-4E97-8ED2-A8BABA01E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CB0C-1924-4A1C-AFAD-30D1662A6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1744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DBCC7-B336-4582-B23D-955B6165C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DBEE285-AB3C-4016-A4C0-C12FFED2B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C17025-D9B8-4150-AEF5-B446D1B68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8697-C490-43AD-BDEF-78E9AD17D56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4CDB12-E094-4D3D-B23E-BAC7631C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7E8EB55-CF4E-4955-9625-E3FFDCA0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CB0C-1924-4A1C-AFAD-30D1662A6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277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6B6B0A-9B32-4CC5-8C35-43EC9B5AB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AD2E6C-551D-4A5B-93A7-7CECC8B1DE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4036031-35D4-4C1B-8C85-64DC6B4254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8DB2DD8-069E-4F10-8781-51992FD3E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8697-C490-43AD-BDEF-78E9AD17D56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FA0C03F-C961-4603-A202-4991DD106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75068A3-4610-495E-9A59-9AC77ACE9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CB0C-1924-4A1C-AFAD-30D1662A6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113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F14A67-08BF-4B85-887B-2EA49A323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5A2D6A1-1EF0-4BB4-B7FB-AC4D7B061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C9EEB97-6CBE-4B94-8100-6F2F0F1BE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A5151D4-6CF9-4E4A-A4DF-4CD04F4B12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226DB89-9270-4E61-AC14-1E7AA31455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0121B0F-C4AC-415D-8BC9-6883C0CB5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8697-C490-43AD-BDEF-78E9AD17D56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BC84521-2696-4D9A-8ABB-FA6B7F08D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E5B4801-7DF4-4501-A706-3A34E94E9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CB0C-1924-4A1C-AFAD-30D1662A6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064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77ECEA-EB0C-4221-9295-16947976D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08E510D-12AB-45E9-85BB-A20A16B2C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8697-C490-43AD-BDEF-78E9AD17D56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4059AFB-89D5-4582-BFFF-25AEC3DB8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A01E11D-CAB1-4D6F-8BB9-B440E2938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CB0C-1924-4A1C-AFAD-30D1662A6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8814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04376AF-B644-49AC-A386-BC7BCE89E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8697-C490-43AD-BDEF-78E9AD17D56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F47BE5E-733D-46D2-B48F-C4C72A8EE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21F323C-6787-470B-B3A7-275435DD5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CB0C-1924-4A1C-AFAD-30D1662A6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454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C601E2-1357-4B94-8E06-61C8A1F9E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ED722C-BB0B-419A-9035-979F962AE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C43972C-BBBD-4479-AEA1-22B038C41F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B3226DD-846E-4B9A-8E7A-4FC11CD42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8697-C490-43AD-BDEF-78E9AD17D56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1B659D4-B85A-4F1F-82D5-730BFBBCA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E1A679C-42FC-4256-B98F-9B1AD609A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CB0C-1924-4A1C-AFAD-30D1662A6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1601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46D353-C54D-4930-995B-582F94D40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2D4F913-53C1-48C1-9D80-A6479FED16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E26C67B-1848-47B9-B903-AC6CA2867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F2BB972-7C1A-4955-8028-203EC4C0C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8697-C490-43AD-BDEF-78E9AD17D56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F454C6D-4241-4B36-9F2A-73561C7A7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F854F8A-3B7D-465C-9CD6-A899C5AFA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CB0C-1924-4A1C-AFAD-30D1662A6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387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E253F20-D9C6-495A-B8D6-939829631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FD077DE-4ED9-49BC-A022-DB82FC5B1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FB3974-3BDB-4D27-8344-61D113E3E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18697-C490-43AD-BDEF-78E9AD17D56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B409AF-0F2B-49F6-B6FA-CFB5E3AD90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E120D9-5C40-46C8-93C0-06E01C7525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CCB0C-1924-4A1C-AFAD-30D1662A6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52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0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0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0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0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0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0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0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0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0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493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0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500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216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2022-02-05T13:19:13Z</dcterms:created>
  <dcterms:modified xsi:type="dcterms:W3CDTF">2022-02-05T13:20:15Z</dcterms:modified>
</cp:coreProperties>
</file>