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6AEE2-EF2B-4B2D-A4E7-ACD68AAF7112}" v="26" dt="2020-03-22T11:00:51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436AEE2-EF2B-4B2D-A4E7-ACD68AAF7112}"/>
    <pc:docChg chg="modSld modMainMaster">
      <pc:chgData name="Jan Pieter Kuijper" userId="11dce61d2819b281" providerId="LiveId" clId="{1436AEE2-EF2B-4B2D-A4E7-ACD68AAF7112}" dt="2020-03-22T11:00:51.155" v="25" actId="207"/>
      <pc:docMkLst>
        <pc:docMk/>
      </pc:docMkLst>
      <pc:sldChg chg="modSp setBg">
        <pc:chgData name="Jan Pieter Kuijper" userId="11dce61d2819b281" providerId="LiveId" clId="{1436AEE2-EF2B-4B2D-A4E7-ACD68AAF7112}" dt="2020-03-22T11:00:04.794" v="14" actId="207"/>
        <pc:sldMkLst>
          <pc:docMk/>
          <pc:sldMk cId="0" sldId="258"/>
        </pc:sldMkLst>
        <pc:spChg chg="mod">
          <ac:chgData name="Jan Pieter Kuijper" userId="11dce61d2819b281" providerId="LiveId" clId="{1436AEE2-EF2B-4B2D-A4E7-ACD68AAF7112}" dt="2020-03-22T11:00:04.794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7:52.51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09.086" v="15" actId="207"/>
        <pc:sldMkLst>
          <pc:docMk/>
          <pc:sldMk cId="0" sldId="259"/>
        </pc:sldMkLst>
        <pc:spChg chg="mod">
          <ac:chgData name="Jan Pieter Kuijper" userId="11dce61d2819b281" providerId="LiveId" clId="{1436AEE2-EF2B-4B2D-A4E7-ACD68AAF7112}" dt="2020-03-22T11:00:09.086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02.226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13.012" v="16" actId="207"/>
        <pc:sldMkLst>
          <pc:docMk/>
          <pc:sldMk cId="0" sldId="260"/>
        </pc:sldMkLst>
        <pc:spChg chg="mod">
          <ac:chgData name="Jan Pieter Kuijper" userId="11dce61d2819b281" providerId="LiveId" clId="{1436AEE2-EF2B-4B2D-A4E7-ACD68AAF7112}" dt="2020-03-22T11:00:13.012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12.45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17.421" v="17" actId="207"/>
        <pc:sldMkLst>
          <pc:docMk/>
          <pc:sldMk cId="0" sldId="261"/>
        </pc:sldMkLst>
        <pc:spChg chg="mod">
          <ac:chgData name="Jan Pieter Kuijper" userId="11dce61d2819b281" providerId="LiveId" clId="{1436AEE2-EF2B-4B2D-A4E7-ACD68AAF7112}" dt="2020-03-22T11:00:17.421" v="17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23.709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21.407" v="18" actId="207"/>
        <pc:sldMkLst>
          <pc:docMk/>
          <pc:sldMk cId="0" sldId="262"/>
        </pc:sldMkLst>
        <pc:spChg chg="mod">
          <ac:chgData name="Jan Pieter Kuijper" userId="11dce61d2819b281" providerId="LiveId" clId="{1436AEE2-EF2B-4B2D-A4E7-ACD68AAF7112}" dt="2020-03-22T11:00:21.407" v="18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35.043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25.657" v="19" actId="207"/>
        <pc:sldMkLst>
          <pc:docMk/>
          <pc:sldMk cId="0" sldId="263"/>
        </pc:sldMkLst>
        <pc:spChg chg="mod">
          <ac:chgData name="Jan Pieter Kuijper" userId="11dce61d2819b281" providerId="LiveId" clId="{1436AEE2-EF2B-4B2D-A4E7-ACD68AAF7112}" dt="2020-03-22T11:00:25.657" v="19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45.009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29.876" v="20" actId="207"/>
        <pc:sldMkLst>
          <pc:docMk/>
          <pc:sldMk cId="0" sldId="264"/>
        </pc:sldMkLst>
        <pc:spChg chg="mod">
          <ac:chgData name="Jan Pieter Kuijper" userId="11dce61d2819b281" providerId="LiveId" clId="{1436AEE2-EF2B-4B2D-A4E7-ACD68AAF7112}" dt="2020-03-22T11:00:29.876" v="20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8:55.414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34.949" v="21" actId="207"/>
        <pc:sldMkLst>
          <pc:docMk/>
          <pc:sldMk cId="0" sldId="265"/>
        </pc:sldMkLst>
        <pc:spChg chg="mod">
          <ac:chgData name="Jan Pieter Kuijper" userId="11dce61d2819b281" providerId="LiveId" clId="{1436AEE2-EF2B-4B2D-A4E7-ACD68AAF7112}" dt="2020-03-22T11:00:34.949" v="21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9:05.228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39.062" v="22" actId="207"/>
        <pc:sldMkLst>
          <pc:docMk/>
          <pc:sldMk cId="0" sldId="266"/>
        </pc:sldMkLst>
        <pc:spChg chg="mod">
          <ac:chgData name="Jan Pieter Kuijper" userId="11dce61d2819b281" providerId="LiveId" clId="{1436AEE2-EF2B-4B2D-A4E7-ACD68AAF7112}" dt="2020-03-22T11:00:39.062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9:15.076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43.226" v="23" actId="207"/>
        <pc:sldMkLst>
          <pc:docMk/>
          <pc:sldMk cId="0" sldId="267"/>
        </pc:sldMkLst>
        <pc:spChg chg="mod">
          <ac:chgData name="Jan Pieter Kuijper" userId="11dce61d2819b281" providerId="LiveId" clId="{1436AEE2-EF2B-4B2D-A4E7-ACD68AAF7112}" dt="2020-03-22T11:00:43.226" v="23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9:24.572" v="9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51.155" v="25" actId="207"/>
        <pc:sldMkLst>
          <pc:docMk/>
          <pc:sldMk cId="0" sldId="268"/>
        </pc:sldMkLst>
        <pc:spChg chg="mod">
          <ac:chgData name="Jan Pieter Kuijper" userId="11dce61d2819b281" providerId="LiveId" clId="{1436AEE2-EF2B-4B2D-A4E7-ACD68AAF7112}" dt="2020-03-22T11:00:51.155" v="25" actId="207"/>
          <ac:spMkLst>
            <pc:docMk/>
            <pc:sldMk cId="0" sldId="268"/>
            <ac:spMk id="13314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9:46.318" v="11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436AEE2-EF2B-4B2D-A4E7-ACD68AAF7112}" dt="2020-03-22T11:00:47.192" v="24" actId="207"/>
        <pc:sldMkLst>
          <pc:docMk/>
          <pc:sldMk cId="0" sldId="269"/>
        </pc:sldMkLst>
        <pc:spChg chg="mod">
          <ac:chgData name="Jan Pieter Kuijper" userId="11dce61d2819b281" providerId="LiveId" clId="{1436AEE2-EF2B-4B2D-A4E7-ACD68AAF7112}" dt="2020-03-22T11:00:47.192" v="24" actId="207"/>
          <ac:spMkLst>
            <pc:docMk/>
            <pc:sldMk cId="0" sldId="269"/>
            <ac:spMk id="12290" creationId="{00000000-0000-0000-0000-000000000000}"/>
          </ac:spMkLst>
        </pc:spChg>
        <pc:picChg chg="mod">
          <ac:chgData name="Jan Pieter Kuijper" userId="11dce61d2819b281" providerId="LiveId" clId="{1436AEE2-EF2B-4B2D-A4E7-ACD68AAF7112}" dt="2020-03-22T10:59:35.947" v="10" actId="14826"/>
          <ac:picMkLst>
            <pc:docMk/>
            <pc:sldMk cId="0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436AEE2-EF2B-4B2D-A4E7-ACD68AAF7112}" dt="2020-03-22T10:59:59.062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3187801192" sldId="2147483649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1508409725" sldId="2147483650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175585809" sldId="2147483651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2434196269" sldId="2147483652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2460539784" sldId="2147483653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4241520987" sldId="2147483654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3200617521" sldId="2147483655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840304157" sldId="2147483656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3056732677" sldId="2147483657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654858448" sldId="2147483658"/>
          </pc:sldLayoutMkLst>
        </pc:sldLayoutChg>
        <pc:sldLayoutChg chg="setBg">
          <pc:chgData name="Jan Pieter Kuijper" userId="11dce61d2819b281" providerId="LiveId" clId="{1436AEE2-EF2B-4B2D-A4E7-ACD68AAF7112}" dt="2020-03-22T10:59:59.062" v="13"/>
          <pc:sldLayoutMkLst>
            <pc:docMk/>
            <pc:sldMasterMk cId="0" sldId="2147483648"/>
            <pc:sldLayoutMk cId="22793936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DAD6E-9B94-42BD-B8BD-CF1977B631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80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B7F1-DA4F-4C75-B9AA-C6257E76F9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8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9286-871E-43CA-A0EB-8B84B31FD3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93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6666C-ECF4-464C-8577-0E30AF63CB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840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3861-DD5E-48C6-A1DB-14D0DDA8D9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5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27C-2254-4258-9664-842635CEFC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419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CF13-7DE5-4E2E-B72A-DB2602795A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053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DAD2-C15C-437F-A32D-6C49C1A225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152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D889-D8E9-41BE-870E-DD0708421C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061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07CEE-D483-4C86-A1F5-A811C95886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03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1A8C-E311-4D57-82EE-05E7F324CD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673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A556A6F-202D-4B3F-8FB7-A65D0727BD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23" y="635000"/>
            <a:ext cx="9007754" cy="20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23" y="635000"/>
            <a:ext cx="9007754" cy="203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71" y="635000"/>
            <a:ext cx="9016058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96" y="635000"/>
            <a:ext cx="9011807" cy="19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45"/>
            <a:ext cx="9017000" cy="40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2020-03-22T11:00:51Z</dcterms:modified>
</cp:coreProperties>
</file>