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68" r:id="rId1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DAD6E-9B94-42BD-B8BD-CF1977B6316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87801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AB7F1-DA4F-4C75-B9AA-C6257E76F95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5485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D9286-871E-43CA-A0EB-8B84B31FD3B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79393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6666C-ECF4-464C-8577-0E30AF63CB4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08409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63861-DD5E-48C6-A1DB-14D0DDA8D95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5585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AB27C-2254-4258-9664-842635CEFC1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34196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7CF13-7DE5-4E2E-B72A-DB2602795AB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60539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4DAD2-C15C-437F-A32D-6C49C1A2259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41520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7D889-D8E9-41BE-870E-DD0708421C5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00617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07CEE-D483-4C86-A1F5-A811C95886B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40304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71A8C-E311-4D57-82EE-05E7F324CD6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56732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A556A6F-202D-4B3F-8FB7-A65D0727BD4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90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23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90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2046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90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23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90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2032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90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2046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90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23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90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2032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90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23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90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2046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90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23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90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198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90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23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60</Words>
  <Application>Microsoft Office PowerPoint</Application>
  <PresentationFormat>Diavoorstelling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Times New Roman</vt:lpstr>
      <vt:lpstr>Arial</vt:lpstr>
      <vt:lpstr>Calibri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41</cp:revision>
  <dcterms:created xsi:type="dcterms:W3CDTF">2004-09-21T10:26:12Z</dcterms:created>
  <dcterms:modified xsi:type="dcterms:W3CDTF">2020-03-22T10:37:16Z</dcterms:modified>
</cp:coreProperties>
</file>