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47E3E-EF1B-48CB-B8A4-7A3A23CCB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0B38EE-51F7-4F00-9356-1D071B65D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8FA837-A6E8-467B-9FEE-91A313F4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DA15F8-6245-4B09-B8F3-2D7743A2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02F38A-9F21-4283-B76C-9D7A0484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46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71705-16B4-4972-9DE5-D4A9C7CF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AA02B1-743D-4210-A130-00EC070A3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B69D9-0394-434A-A583-74A503EE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79421F-4320-4B9E-8072-DD4BABEF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342B36-4E26-4C3D-91BB-B44BD4B4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6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1668807-B0A8-4E48-B597-1A3BD723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F90C09B-6274-4DA3-B896-CFA517E84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3B979E-ACF2-445F-AABF-0CE76F56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044F62-E125-4C85-9E95-14A3D587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FEC072-95EE-4B6B-A77D-163A5D42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1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C8BD4-AB8D-4F96-AE63-39948F72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04D55E-6B48-4372-B982-8C2B071F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13093D-9A17-4807-AF0C-7D352968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852DF-3A34-443C-AB18-4D280DFC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46AAD-378A-4695-BF95-28F0640E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90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13A69-BA65-43E3-9645-729FCC3D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124C58-05B5-49FD-84BF-66445D11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485A26-2307-4F75-AE0A-019FF417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449479-60DC-46DB-964B-FD7A946B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439720-BE75-4554-A884-6D4001B1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45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5E998-65CB-4E3B-8030-A2107CBF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C43D6-C4DF-4274-8D55-492ED30EB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6E096C-70E5-4426-9016-CDFEEC4F4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90B398-A102-4991-B54A-104B17BB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C3C202-DFAC-4FF9-B5F7-92DB5D55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8E1A07-A2A6-41E3-9AC4-05C85BC7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50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55CEF-971C-4AC5-BD12-E807081E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C3A782-7B33-4A05-A7F6-3D380ADD9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D745D1-E086-4CBD-A42F-CD086C44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8276E74-CB01-4D2E-BE21-3C76A122D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85CFB0-690A-40DA-90F0-8754AED14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358754-6DB2-4F76-B0ED-4883EBEC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03766F-C231-4039-88C2-04543F11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A9B7BFB-9B1C-4464-97F2-0D568247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1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942F9-FD86-4150-BDB7-BBE0EF63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2FDCCF-CF61-4C6F-B627-C0992FBD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3B23F-DDCE-4EEE-B1CF-364605C4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90083-4FFC-4E81-9105-307405E2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3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C84915A-3233-4FE0-BA39-B41FB5C3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45CAA2-E010-412A-AEE2-F1E80F29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1A61CC-9023-4D4B-BA0F-27714923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2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B0CA6-5ACA-41F3-B911-0DA636F6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D040DC-84B2-48C4-AE29-8D812589D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D032B7-4A6C-4446-848A-2BAB5292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97896F-6F4E-4E9D-BD5C-E43F8CA0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4883A3-8845-4CEE-A112-474F5743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265FDB0-381D-4646-A93A-771AC862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3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00DD9-5B7A-4640-A9EA-BF9A7AFD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DA4BB39-D3F3-4C77-BB18-6B0674239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03C816-4A03-4C74-A506-73280A90D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6BEC64-9AEE-4B6F-B53C-E449F8AD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5B5721-F5FD-44CB-B836-F0B06DFB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A1B5B6-A7D9-49C4-B086-66917BF3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14991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1011E9C-19C8-4829-9857-8FEC4424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5623BE-08A0-4195-995D-77E33E1F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29ACE1-A745-40F6-8C28-8040E7CEF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31953-E039-43DC-A1D9-A5D9AA1AF328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86E51-7919-465E-B91C-599E52101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3FACE1-9D50-41A7-B78D-217A6AB93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5B04-B8B7-485F-8598-D42CCA3AF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4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36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22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90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2022-02-05T11:47:55Z</dcterms:created>
  <dcterms:modified xsi:type="dcterms:W3CDTF">2022-02-05T11:48:32Z</dcterms:modified>
</cp:coreProperties>
</file>