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07BB8-A109-4FF3-A66B-78395AF7ABDA}" v="24" dt="2019-12-08T19:15:28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C807BB8-A109-4FF3-A66B-78395AF7ABDA}"/>
    <pc:docChg chg="modSld modMainMaster">
      <pc:chgData name="Jan Pieter Kuijper" userId="11dce61d2819b281" providerId="LiveId" clId="{5C807BB8-A109-4FF3-A66B-78395AF7ABDA}" dt="2019-12-08T19:15:28.161" v="23" actId="207"/>
      <pc:docMkLst>
        <pc:docMk/>
      </pc:docMkLst>
      <pc:sldChg chg="modSp setBg">
        <pc:chgData name="Jan Pieter Kuijper" userId="11dce61d2819b281" providerId="LiveId" clId="{5C807BB8-A109-4FF3-A66B-78395AF7ABDA}" dt="2019-12-08T19:14:47.330" v="14" actId="207"/>
        <pc:sldMkLst>
          <pc:docMk/>
          <pc:sldMk cId="0" sldId="258"/>
        </pc:sldMkLst>
        <pc:spChg chg="mod">
          <ac:chgData name="Jan Pieter Kuijper" userId="11dce61d2819b281" providerId="LiveId" clId="{5C807BB8-A109-4FF3-A66B-78395AF7ABDA}" dt="2019-12-08T19:14:47.330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2:15.653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4:51.629" v="15" actId="207"/>
        <pc:sldMkLst>
          <pc:docMk/>
          <pc:sldMk cId="0" sldId="259"/>
        </pc:sldMkLst>
        <pc:spChg chg="mod">
          <ac:chgData name="Jan Pieter Kuijper" userId="11dce61d2819b281" providerId="LiveId" clId="{5C807BB8-A109-4FF3-A66B-78395AF7ABDA}" dt="2019-12-08T19:14:51.629" v="15" actId="207"/>
          <ac:spMkLst>
            <pc:docMk/>
            <pc:sldMk cId="0" sldId="259"/>
            <ac:spMk id="3075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2:28.293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4:55.854" v="16" actId="207"/>
        <pc:sldMkLst>
          <pc:docMk/>
          <pc:sldMk cId="0" sldId="260"/>
        </pc:sldMkLst>
        <pc:spChg chg="mod">
          <ac:chgData name="Jan Pieter Kuijper" userId="11dce61d2819b281" providerId="LiveId" clId="{5C807BB8-A109-4FF3-A66B-78395AF7ABDA}" dt="2019-12-08T19:14:55.854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2:41.817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5:00.266" v="17" actId="207"/>
        <pc:sldMkLst>
          <pc:docMk/>
          <pc:sldMk cId="0" sldId="261"/>
        </pc:sldMkLst>
        <pc:spChg chg="mod">
          <ac:chgData name="Jan Pieter Kuijper" userId="11dce61d2819b281" providerId="LiveId" clId="{5C807BB8-A109-4FF3-A66B-78395AF7ABDA}" dt="2019-12-08T19:15:00.266" v="17" actId="207"/>
          <ac:spMkLst>
            <pc:docMk/>
            <pc:sldMk cId="0" sldId="261"/>
            <ac:spMk id="5123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2:54.488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5:04.959" v="18" actId="207"/>
        <pc:sldMkLst>
          <pc:docMk/>
          <pc:sldMk cId="0" sldId="262"/>
        </pc:sldMkLst>
        <pc:spChg chg="mod">
          <ac:chgData name="Jan Pieter Kuijper" userId="11dce61d2819b281" providerId="LiveId" clId="{5C807BB8-A109-4FF3-A66B-78395AF7ABDA}" dt="2019-12-08T19:15:04.959" v="18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3:08.975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addSp delSp modSp">
        <pc:chgData name="Jan Pieter Kuijper" userId="11dce61d2819b281" providerId="LiveId" clId="{5C807BB8-A109-4FF3-A66B-78395AF7ABDA}" dt="2019-12-08T19:15:09.910" v="19" actId="207"/>
        <pc:sldMkLst>
          <pc:docMk/>
          <pc:sldMk cId="0" sldId="263"/>
        </pc:sldMkLst>
        <pc:spChg chg="mod">
          <ac:chgData name="Jan Pieter Kuijper" userId="11dce61d2819b281" providerId="LiveId" clId="{5C807BB8-A109-4FF3-A66B-78395AF7ABDA}" dt="2019-12-08T19:15:09.910" v="19" actId="207"/>
          <ac:spMkLst>
            <pc:docMk/>
            <pc:sldMk cId="0" sldId="263"/>
            <ac:spMk id="7171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3:28.584" v="7" actId="14826"/>
          <ac:picMkLst>
            <pc:docMk/>
            <pc:sldMk cId="0" sldId="263"/>
            <ac:picMk id="2" creationId="{00000000-0000-0000-0000-000000000000}"/>
          </ac:picMkLst>
        </pc:picChg>
        <pc:picChg chg="add del">
          <ac:chgData name="Jan Pieter Kuijper" userId="11dce61d2819b281" providerId="LiveId" clId="{5C807BB8-A109-4FF3-A66B-78395AF7ABDA}" dt="2019-12-08T19:13:16.259" v="6"/>
          <ac:picMkLst>
            <pc:docMk/>
            <pc:sldMk cId="0" sldId="263"/>
            <ac:picMk id="4" creationId="{32852834-82FE-4731-BB69-6A0D5FBEC88D}"/>
          </ac:picMkLst>
        </pc:picChg>
      </pc:sldChg>
      <pc:sldChg chg="modSp">
        <pc:chgData name="Jan Pieter Kuijper" userId="11dce61d2819b281" providerId="LiveId" clId="{5C807BB8-A109-4FF3-A66B-78395AF7ABDA}" dt="2019-12-08T19:15:14.346" v="20" actId="207"/>
        <pc:sldMkLst>
          <pc:docMk/>
          <pc:sldMk cId="0" sldId="264"/>
        </pc:sldMkLst>
        <pc:spChg chg="mod">
          <ac:chgData name="Jan Pieter Kuijper" userId="11dce61d2819b281" providerId="LiveId" clId="{5C807BB8-A109-4FF3-A66B-78395AF7ABDA}" dt="2019-12-08T19:15:14.346" v="20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3:44.493" v="8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5:18.659" v="21" actId="207"/>
        <pc:sldMkLst>
          <pc:docMk/>
          <pc:sldMk cId="0" sldId="265"/>
        </pc:sldMkLst>
        <pc:spChg chg="mod">
          <ac:chgData name="Jan Pieter Kuijper" userId="11dce61d2819b281" providerId="LiveId" clId="{5C807BB8-A109-4FF3-A66B-78395AF7ABDA}" dt="2019-12-08T19:15:18.659" v="21" actId="207"/>
          <ac:spMkLst>
            <pc:docMk/>
            <pc:sldMk cId="0" sldId="265"/>
            <ac:spMk id="9219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3:59.084" v="9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5:23.226" v="22" actId="207"/>
        <pc:sldMkLst>
          <pc:docMk/>
          <pc:sldMk cId="0" sldId="266"/>
        </pc:sldMkLst>
        <pc:spChg chg="mod">
          <ac:chgData name="Jan Pieter Kuijper" userId="11dce61d2819b281" providerId="LiveId" clId="{5C807BB8-A109-4FF3-A66B-78395AF7ABDA}" dt="2019-12-08T19:15:23.226" v="22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4:11.878" v="10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C807BB8-A109-4FF3-A66B-78395AF7ABDA}" dt="2019-12-08T19:15:28.161" v="23" actId="207"/>
        <pc:sldMkLst>
          <pc:docMk/>
          <pc:sldMk cId="0" sldId="267"/>
        </pc:sldMkLst>
        <pc:spChg chg="mod">
          <ac:chgData name="Jan Pieter Kuijper" userId="11dce61d2819b281" providerId="LiveId" clId="{5C807BB8-A109-4FF3-A66B-78395AF7ABDA}" dt="2019-12-08T19:15:28.161" v="23" actId="207"/>
          <ac:spMkLst>
            <pc:docMk/>
            <pc:sldMk cId="0" sldId="267"/>
            <ac:spMk id="11267" creationId="{00000000-0000-0000-0000-000000000000}"/>
          </ac:spMkLst>
        </pc:spChg>
        <pc:picChg chg="mod">
          <ac:chgData name="Jan Pieter Kuijper" userId="11dce61d2819b281" providerId="LiveId" clId="{5C807BB8-A109-4FF3-A66B-78395AF7ABDA}" dt="2019-12-08T19:14:25.456" v="11" actId="14826"/>
          <ac:picMkLst>
            <pc:docMk/>
            <pc:sldMk cId="0" sldId="267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5C807BB8-A109-4FF3-A66B-78395AF7ABDA}" dt="2019-12-08T19:14:41.825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534645144" sldId="2147483649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1847181714" sldId="2147483650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3171789791" sldId="2147483651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2827573673" sldId="2147483652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1619194293" sldId="2147483653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2080490851" sldId="2147483654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591218159" sldId="2147483655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2222069415" sldId="2147483656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3903901253" sldId="2147483657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3483728632" sldId="2147483658"/>
          </pc:sldLayoutMkLst>
        </pc:sldLayoutChg>
        <pc:sldLayoutChg chg="setBg">
          <pc:chgData name="Jan Pieter Kuijper" userId="11dce61d2819b281" providerId="LiveId" clId="{5C807BB8-A109-4FF3-A66B-78395AF7ABDA}" dt="2019-12-08T19:14:41.825" v="13"/>
          <pc:sldLayoutMkLst>
            <pc:docMk/>
            <pc:sldMasterMk cId="0" sldId="2147483648"/>
            <pc:sldLayoutMk cId="15228802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E5E2-9E10-4722-8FD8-B796069FD2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464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4291-9A96-4B30-B46F-A1AB621984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372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56425-C632-4490-9D3B-27F6CB447D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288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4A56-BA65-43CA-BD0C-EFC06347AF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718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4344-A5BA-4156-A043-A9965303ED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178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EE12F-F811-4C82-BBD1-5154DC7C59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75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CAA9-7628-45E4-A2ED-C4D428A5D2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919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86E3-BAFD-4CD2-9D13-E356AB62CD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049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9AA9-B8BF-4081-BED2-5C438B8338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12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0902-5A99-4CF3-AA4E-ACEC6ED377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206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562BD-AAE9-48E5-910D-FEDF661383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90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40883DC-0B69-4B49-B8F2-12C2FD0886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92" y="634999"/>
            <a:ext cx="9015216" cy="43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92" y="634999"/>
            <a:ext cx="9015216" cy="43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34</cp:revision>
  <dcterms:created xsi:type="dcterms:W3CDTF">2004-09-21T10:26:12Z</dcterms:created>
  <dcterms:modified xsi:type="dcterms:W3CDTF">2019-12-08T19:15:30Z</dcterms:modified>
</cp:coreProperties>
</file>