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6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6E5E2-9E10-4722-8FD8-B796069FD2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34645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24291-9A96-4B30-B46F-A1AB6219841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83728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D56425-C632-4490-9D3B-27F6CB447D0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2288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D4A56-BA65-43CA-BD0C-EFC06347AF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4718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24344-A5BA-4156-A043-A9965303ED8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7178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1EE12F-F811-4C82-BBD1-5154DC7C59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2757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8CAA9-7628-45E4-A2ED-C4D428A5D2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19194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886E3-BAFD-4CD2-9D13-E356AB62CD5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8049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29AA9-B8BF-4081-BED2-5C438B8338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9121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50902-5A99-4CF3-AA4E-ACEC6ED377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2206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562BD-AAE9-48E5-910D-FEDF6613833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03901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40883DC-0B69-4B49-B8F2-12C2FD0886C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 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 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 (DNP)	t. J.P. Kuijper;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0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34</cp:revision>
  <dcterms:created xsi:type="dcterms:W3CDTF">2004-09-21T10:26:12Z</dcterms:created>
  <dcterms:modified xsi:type="dcterms:W3CDTF">2019-11-01T13:43:44Z</dcterms:modified>
</cp:coreProperties>
</file>