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3E6B2-C1AC-4FFF-8767-A506427DC0D2}" v="1" dt="2020-10-04T08:00:22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0" d="100"/>
          <a:sy n="50" d="100"/>
        </p:scale>
        <p:origin x="48" y="6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CF62283A-3D88-445D-BBB6-C48380CE89BE}"/>
    <pc:docChg chg="modSld modMainMaster">
      <pc:chgData name="Jan Pieter Kuijper" userId="11dce61d2819b281" providerId="LiveId" clId="{CF62283A-3D88-445D-BBB6-C48380CE89BE}" dt="2020-03-20T14:54:46.040" v="78" actId="207"/>
      <pc:docMkLst>
        <pc:docMk/>
      </pc:docMkLst>
      <pc:sldChg chg="modSp setBg">
        <pc:chgData name="Jan Pieter Kuijper" userId="11dce61d2819b281" providerId="LiveId" clId="{CF62283A-3D88-445D-BBB6-C48380CE89BE}" dt="2020-03-20T14:51:00.623" v="43" actId="207"/>
        <pc:sldMkLst>
          <pc:docMk/>
          <pc:sldMk cId="0" sldId="258"/>
        </pc:sldMkLst>
        <pc:spChg chg="mod">
          <ac:chgData name="Jan Pieter Kuijper" userId="11dce61d2819b281" providerId="LiveId" clId="{CF62283A-3D88-445D-BBB6-C48380CE89BE}" dt="2020-03-20T14:51:00.623" v="43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3:07.326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2:07.832" v="44" actId="207"/>
        <pc:sldMkLst>
          <pc:docMk/>
          <pc:sldMk cId="0" sldId="259"/>
        </pc:sldMkLst>
        <pc:spChg chg="mod">
          <ac:chgData name="Jan Pieter Kuijper" userId="11dce61d2819b281" providerId="LiveId" clId="{CF62283A-3D88-445D-BBB6-C48380CE89BE}" dt="2020-03-20T14:52:07.832" v="44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3:25.865" v="1" actId="14826"/>
          <ac:picMkLst>
            <pc:docMk/>
            <pc:sldMk cId="0" sldId="25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2:12.104" v="45" actId="207"/>
        <pc:sldMkLst>
          <pc:docMk/>
          <pc:sldMk cId="0" sldId="260"/>
        </pc:sldMkLst>
        <pc:spChg chg="mod">
          <ac:chgData name="Jan Pieter Kuijper" userId="11dce61d2819b281" providerId="LiveId" clId="{CF62283A-3D88-445D-BBB6-C48380CE89BE}" dt="2020-03-20T14:52:12.104" v="45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3:45.068" v="2" actId="14826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2:16.382" v="46" actId="207"/>
        <pc:sldMkLst>
          <pc:docMk/>
          <pc:sldMk cId="2758378903" sldId="261"/>
        </pc:sldMkLst>
        <pc:spChg chg="mod">
          <ac:chgData name="Jan Pieter Kuijper" userId="11dce61d2819b281" providerId="LiveId" clId="{CF62283A-3D88-445D-BBB6-C48380CE89BE}" dt="2020-03-20T14:52:16.382" v="46" actId="207"/>
          <ac:spMkLst>
            <pc:docMk/>
            <pc:sldMk cId="2758378903" sldId="261"/>
            <ac:spMk id="2050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3:57.236" v="3" actId="14826"/>
          <ac:picMkLst>
            <pc:docMk/>
            <pc:sldMk cId="2758378903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2:20.396" v="47" actId="207"/>
        <pc:sldMkLst>
          <pc:docMk/>
          <pc:sldMk cId="3049294098" sldId="262"/>
        </pc:sldMkLst>
        <pc:spChg chg="mod">
          <ac:chgData name="Jan Pieter Kuijper" userId="11dce61d2819b281" providerId="LiveId" clId="{CF62283A-3D88-445D-BBB6-C48380CE89BE}" dt="2020-03-20T14:52:20.396" v="47" actId="207"/>
          <ac:spMkLst>
            <pc:docMk/>
            <pc:sldMk cId="3049294098" sldId="262"/>
            <ac:spMk id="3074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4:09.700" v="4" actId="14826"/>
          <ac:picMkLst>
            <pc:docMk/>
            <pc:sldMk cId="3049294098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2:25.209" v="48" actId="207"/>
        <pc:sldMkLst>
          <pc:docMk/>
          <pc:sldMk cId="3609174456" sldId="263"/>
        </pc:sldMkLst>
        <pc:spChg chg="mod">
          <ac:chgData name="Jan Pieter Kuijper" userId="11dce61d2819b281" providerId="LiveId" clId="{CF62283A-3D88-445D-BBB6-C48380CE89BE}" dt="2020-03-20T14:52:25.209" v="48" actId="207"/>
          <ac:spMkLst>
            <pc:docMk/>
            <pc:sldMk cId="3609174456" sldId="263"/>
            <ac:spMk id="4098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4:21.236" v="5" actId="14826"/>
          <ac:picMkLst>
            <pc:docMk/>
            <pc:sldMk cId="3609174456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2:29.658" v="49" actId="207"/>
        <pc:sldMkLst>
          <pc:docMk/>
          <pc:sldMk cId="770154757" sldId="264"/>
        </pc:sldMkLst>
        <pc:spChg chg="mod">
          <ac:chgData name="Jan Pieter Kuijper" userId="11dce61d2819b281" providerId="LiveId" clId="{CF62283A-3D88-445D-BBB6-C48380CE89BE}" dt="2020-03-20T14:52:29.658" v="49" actId="207"/>
          <ac:spMkLst>
            <pc:docMk/>
            <pc:sldMk cId="770154757" sldId="264"/>
            <ac:spMk id="2050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4:33.376" v="6" actId="14826"/>
          <ac:picMkLst>
            <pc:docMk/>
            <pc:sldMk cId="770154757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2:33.925" v="50" actId="207"/>
        <pc:sldMkLst>
          <pc:docMk/>
          <pc:sldMk cId="1445762810" sldId="265"/>
        </pc:sldMkLst>
        <pc:spChg chg="mod">
          <ac:chgData name="Jan Pieter Kuijper" userId="11dce61d2819b281" providerId="LiveId" clId="{CF62283A-3D88-445D-BBB6-C48380CE89BE}" dt="2020-03-20T14:52:33.925" v="50" actId="207"/>
          <ac:spMkLst>
            <pc:docMk/>
            <pc:sldMk cId="1445762810" sldId="265"/>
            <ac:spMk id="3074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4:46.159" v="7" actId="14826"/>
          <ac:picMkLst>
            <pc:docMk/>
            <pc:sldMk cId="1445762810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2:38.552" v="51" actId="207"/>
        <pc:sldMkLst>
          <pc:docMk/>
          <pc:sldMk cId="2853490908" sldId="266"/>
        </pc:sldMkLst>
        <pc:spChg chg="mod">
          <ac:chgData name="Jan Pieter Kuijper" userId="11dce61d2819b281" providerId="LiveId" clId="{CF62283A-3D88-445D-BBB6-C48380CE89BE}" dt="2020-03-20T14:52:38.552" v="51" actId="207"/>
          <ac:spMkLst>
            <pc:docMk/>
            <pc:sldMk cId="2853490908" sldId="266"/>
            <ac:spMk id="4098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4:57.113" v="8" actId="14826"/>
          <ac:picMkLst>
            <pc:docMk/>
            <pc:sldMk cId="2853490908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2:42.438" v="52" actId="207"/>
        <pc:sldMkLst>
          <pc:docMk/>
          <pc:sldMk cId="2606923376" sldId="267"/>
        </pc:sldMkLst>
        <pc:spChg chg="mod">
          <ac:chgData name="Jan Pieter Kuijper" userId="11dce61d2819b281" providerId="LiveId" clId="{CF62283A-3D88-445D-BBB6-C48380CE89BE}" dt="2020-03-20T14:52:42.438" v="52" actId="207"/>
          <ac:spMkLst>
            <pc:docMk/>
            <pc:sldMk cId="2606923376" sldId="267"/>
            <ac:spMk id="2050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5:08.640" v="9" actId="14826"/>
          <ac:picMkLst>
            <pc:docMk/>
            <pc:sldMk cId="2606923376" sldId="26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2:46.507" v="53" actId="207"/>
        <pc:sldMkLst>
          <pc:docMk/>
          <pc:sldMk cId="4160298139" sldId="268"/>
        </pc:sldMkLst>
        <pc:spChg chg="mod">
          <ac:chgData name="Jan Pieter Kuijper" userId="11dce61d2819b281" providerId="LiveId" clId="{CF62283A-3D88-445D-BBB6-C48380CE89BE}" dt="2020-03-20T14:52:46.507" v="53" actId="207"/>
          <ac:spMkLst>
            <pc:docMk/>
            <pc:sldMk cId="4160298139" sldId="268"/>
            <ac:spMk id="3074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5:20.967" v="10" actId="14826"/>
          <ac:picMkLst>
            <pc:docMk/>
            <pc:sldMk cId="4160298139" sldId="26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2:50.732" v="54" actId="207"/>
        <pc:sldMkLst>
          <pc:docMk/>
          <pc:sldMk cId="1678092232" sldId="269"/>
        </pc:sldMkLst>
        <pc:spChg chg="mod">
          <ac:chgData name="Jan Pieter Kuijper" userId="11dce61d2819b281" providerId="LiveId" clId="{CF62283A-3D88-445D-BBB6-C48380CE89BE}" dt="2020-03-20T14:52:50.732" v="54" actId="207"/>
          <ac:spMkLst>
            <pc:docMk/>
            <pc:sldMk cId="1678092232" sldId="269"/>
            <ac:spMk id="4098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5:32.739" v="11" actId="14826"/>
          <ac:picMkLst>
            <pc:docMk/>
            <pc:sldMk cId="1678092232" sldId="26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2:54.805" v="55" actId="207"/>
        <pc:sldMkLst>
          <pc:docMk/>
          <pc:sldMk cId="1511587938" sldId="270"/>
        </pc:sldMkLst>
        <pc:spChg chg="mod">
          <ac:chgData name="Jan Pieter Kuijper" userId="11dce61d2819b281" providerId="LiveId" clId="{CF62283A-3D88-445D-BBB6-C48380CE89BE}" dt="2020-03-20T14:52:54.805" v="55" actId="207"/>
          <ac:spMkLst>
            <pc:docMk/>
            <pc:sldMk cId="1511587938" sldId="270"/>
            <ac:spMk id="2050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5:45.226" v="12" actId="14826"/>
          <ac:picMkLst>
            <pc:docMk/>
            <pc:sldMk cId="1511587938" sldId="27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2:58.875" v="56" actId="207"/>
        <pc:sldMkLst>
          <pc:docMk/>
          <pc:sldMk cId="460917743" sldId="271"/>
        </pc:sldMkLst>
        <pc:spChg chg="mod">
          <ac:chgData name="Jan Pieter Kuijper" userId="11dce61d2819b281" providerId="LiveId" clId="{CF62283A-3D88-445D-BBB6-C48380CE89BE}" dt="2020-03-20T14:52:58.875" v="56" actId="207"/>
          <ac:spMkLst>
            <pc:docMk/>
            <pc:sldMk cId="460917743" sldId="271"/>
            <ac:spMk id="3074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5:55.031" v="13" actId="14826"/>
          <ac:picMkLst>
            <pc:docMk/>
            <pc:sldMk cId="460917743" sldId="27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3:03.901" v="57" actId="207"/>
        <pc:sldMkLst>
          <pc:docMk/>
          <pc:sldMk cId="3049898193" sldId="272"/>
        </pc:sldMkLst>
        <pc:spChg chg="mod">
          <ac:chgData name="Jan Pieter Kuijper" userId="11dce61d2819b281" providerId="LiveId" clId="{CF62283A-3D88-445D-BBB6-C48380CE89BE}" dt="2020-03-20T14:53:03.901" v="57" actId="207"/>
          <ac:spMkLst>
            <pc:docMk/>
            <pc:sldMk cId="3049898193" sldId="272"/>
            <ac:spMk id="4098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6:08.061" v="14" actId="14826"/>
          <ac:picMkLst>
            <pc:docMk/>
            <pc:sldMk cId="3049898193" sldId="27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3:07.825" v="58" actId="207"/>
        <pc:sldMkLst>
          <pc:docMk/>
          <pc:sldMk cId="862956315" sldId="273"/>
        </pc:sldMkLst>
        <pc:spChg chg="mod">
          <ac:chgData name="Jan Pieter Kuijper" userId="11dce61d2819b281" providerId="LiveId" clId="{CF62283A-3D88-445D-BBB6-C48380CE89BE}" dt="2020-03-20T14:53:07.825" v="58" actId="207"/>
          <ac:spMkLst>
            <pc:docMk/>
            <pc:sldMk cId="862956315" sldId="273"/>
            <ac:spMk id="2050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6:23.514" v="15" actId="14826"/>
          <ac:picMkLst>
            <pc:docMk/>
            <pc:sldMk cId="862956315" sldId="27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3:17.431" v="59" actId="207"/>
        <pc:sldMkLst>
          <pc:docMk/>
          <pc:sldMk cId="3751219506" sldId="274"/>
        </pc:sldMkLst>
        <pc:spChg chg="mod">
          <ac:chgData name="Jan Pieter Kuijper" userId="11dce61d2819b281" providerId="LiveId" clId="{CF62283A-3D88-445D-BBB6-C48380CE89BE}" dt="2020-03-20T14:53:17.431" v="59" actId="207"/>
          <ac:spMkLst>
            <pc:docMk/>
            <pc:sldMk cId="3751219506" sldId="274"/>
            <ac:spMk id="3074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6:34.320" v="16" actId="14826"/>
          <ac:picMkLst>
            <pc:docMk/>
            <pc:sldMk cId="3751219506" sldId="27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3:21.361" v="60" actId="207"/>
        <pc:sldMkLst>
          <pc:docMk/>
          <pc:sldMk cId="462541781" sldId="275"/>
        </pc:sldMkLst>
        <pc:spChg chg="mod">
          <ac:chgData name="Jan Pieter Kuijper" userId="11dce61d2819b281" providerId="LiveId" clId="{CF62283A-3D88-445D-BBB6-C48380CE89BE}" dt="2020-03-20T14:53:21.361" v="60" actId="207"/>
          <ac:spMkLst>
            <pc:docMk/>
            <pc:sldMk cId="462541781" sldId="275"/>
            <ac:spMk id="4098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6:44.604" v="17" actId="14826"/>
          <ac:picMkLst>
            <pc:docMk/>
            <pc:sldMk cId="462541781" sldId="27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3:25.250" v="61" actId="207"/>
        <pc:sldMkLst>
          <pc:docMk/>
          <pc:sldMk cId="1946935951" sldId="276"/>
        </pc:sldMkLst>
        <pc:spChg chg="mod">
          <ac:chgData name="Jan Pieter Kuijper" userId="11dce61d2819b281" providerId="LiveId" clId="{CF62283A-3D88-445D-BBB6-C48380CE89BE}" dt="2020-03-20T14:53:25.250" v="61" actId="207"/>
          <ac:spMkLst>
            <pc:docMk/>
            <pc:sldMk cId="1946935951" sldId="276"/>
            <ac:spMk id="2050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6:54.549" v="18" actId="14826"/>
          <ac:picMkLst>
            <pc:docMk/>
            <pc:sldMk cId="1946935951" sldId="27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3:30.352" v="62" actId="207"/>
        <pc:sldMkLst>
          <pc:docMk/>
          <pc:sldMk cId="415493537" sldId="277"/>
        </pc:sldMkLst>
        <pc:spChg chg="mod">
          <ac:chgData name="Jan Pieter Kuijper" userId="11dce61d2819b281" providerId="LiveId" clId="{CF62283A-3D88-445D-BBB6-C48380CE89BE}" dt="2020-03-20T14:53:30.352" v="62" actId="207"/>
          <ac:spMkLst>
            <pc:docMk/>
            <pc:sldMk cId="415493537" sldId="277"/>
            <ac:spMk id="3074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7:05.163" v="19" actId="14826"/>
          <ac:picMkLst>
            <pc:docMk/>
            <pc:sldMk cId="415493537" sldId="27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3:34.732" v="63" actId="207"/>
        <pc:sldMkLst>
          <pc:docMk/>
          <pc:sldMk cId="4138040532" sldId="278"/>
        </pc:sldMkLst>
        <pc:spChg chg="mod">
          <ac:chgData name="Jan Pieter Kuijper" userId="11dce61d2819b281" providerId="LiveId" clId="{CF62283A-3D88-445D-BBB6-C48380CE89BE}" dt="2020-03-20T14:53:34.732" v="63" actId="207"/>
          <ac:spMkLst>
            <pc:docMk/>
            <pc:sldMk cId="4138040532" sldId="278"/>
            <ac:spMk id="4098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7:15.778" v="20" actId="14826"/>
          <ac:picMkLst>
            <pc:docMk/>
            <pc:sldMk cId="4138040532" sldId="27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3:38.823" v="64" actId="207"/>
        <pc:sldMkLst>
          <pc:docMk/>
          <pc:sldMk cId="774581780" sldId="279"/>
        </pc:sldMkLst>
        <pc:spChg chg="mod">
          <ac:chgData name="Jan Pieter Kuijper" userId="11dce61d2819b281" providerId="LiveId" clId="{CF62283A-3D88-445D-BBB6-C48380CE89BE}" dt="2020-03-20T14:53:38.823" v="64" actId="207"/>
          <ac:spMkLst>
            <pc:docMk/>
            <pc:sldMk cId="774581780" sldId="279"/>
            <ac:spMk id="2050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7:25.616" v="21" actId="14826"/>
          <ac:picMkLst>
            <pc:docMk/>
            <pc:sldMk cId="774581780" sldId="27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3:43.520" v="65" actId="207"/>
        <pc:sldMkLst>
          <pc:docMk/>
          <pc:sldMk cId="3981257961" sldId="280"/>
        </pc:sldMkLst>
        <pc:spChg chg="mod">
          <ac:chgData name="Jan Pieter Kuijper" userId="11dce61d2819b281" providerId="LiveId" clId="{CF62283A-3D88-445D-BBB6-C48380CE89BE}" dt="2020-03-20T14:53:43.520" v="65" actId="207"/>
          <ac:spMkLst>
            <pc:docMk/>
            <pc:sldMk cId="3981257961" sldId="280"/>
            <ac:spMk id="3074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7:36.310" v="22" actId="14826"/>
          <ac:picMkLst>
            <pc:docMk/>
            <pc:sldMk cId="3981257961" sldId="28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3:47.612" v="66" actId="207"/>
        <pc:sldMkLst>
          <pc:docMk/>
          <pc:sldMk cId="3429574023" sldId="281"/>
        </pc:sldMkLst>
        <pc:spChg chg="mod">
          <ac:chgData name="Jan Pieter Kuijper" userId="11dce61d2819b281" providerId="LiveId" clId="{CF62283A-3D88-445D-BBB6-C48380CE89BE}" dt="2020-03-20T14:53:47.612" v="66" actId="207"/>
          <ac:spMkLst>
            <pc:docMk/>
            <pc:sldMk cId="3429574023" sldId="281"/>
            <ac:spMk id="4098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7:47.076" v="23" actId="14826"/>
          <ac:picMkLst>
            <pc:docMk/>
            <pc:sldMk cId="3429574023" sldId="28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3:51.721" v="67" actId="207"/>
        <pc:sldMkLst>
          <pc:docMk/>
          <pc:sldMk cId="533680148" sldId="282"/>
        </pc:sldMkLst>
        <pc:spChg chg="mod">
          <ac:chgData name="Jan Pieter Kuijper" userId="11dce61d2819b281" providerId="LiveId" clId="{CF62283A-3D88-445D-BBB6-C48380CE89BE}" dt="2020-03-20T14:53:51.721" v="67" actId="207"/>
          <ac:spMkLst>
            <pc:docMk/>
            <pc:sldMk cId="533680148" sldId="282"/>
            <ac:spMk id="2050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8:05.387" v="24" actId="14826"/>
          <ac:picMkLst>
            <pc:docMk/>
            <pc:sldMk cId="533680148" sldId="28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3:56.193" v="68" actId="207"/>
        <pc:sldMkLst>
          <pc:docMk/>
          <pc:sldMk cId="3031077625" sldId="283"/>
        </pc:sldMkLst>
        <pc:spChg chg="mod">
          <ac:chgData name="Jan Pieter Kuijper" userId="11dce61d2819b281" providerId="LiveId" clId="{CF62283A-3D88-445D-BBB6-C48380CE89BE}" dt="2020-03-20T14:53:56.193" v="68" actId="207"/>
          <ac:spMkLst>
            <pc:docMk/>
            <pc:sldMk cId="3031077625" sldId="283"/>
            <ac:spMk id="3074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8:17.496" v="25" actId="14826"/>
          <ac:picMkLst>
            <pc:docMk/>
            <pc:sldMk cId="3031077625" sldId="28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4:01.787" v="69" actId="207"/>
        <pc:sldMkLst>
          <pc:docMk/>
          <pc:sldMk cId="1928951268" sldId="284"/>
        </pc:sldMkLst>
        <pc:spChg chg="mod">
          <ac:chgData name="Jan Pieter Kuijper" userId="11dce61d2819b281" providerId="LiveId" clId="{CF62283A-3D88-445D-BBB6-C48380CE89BE}" dt="2020-03-20T14:54:01.787" v="69" actId="207"/>
          <ac:spMkLst>
            <pc:docMk/>
            <pc:sldMk cId="1928951268" sldId="284"/>
            <ac:spMk id="4098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8:28.018" v="26" actId="14826"/>
          <ac:picMkLst>
            <pc:docMk/>
            <pc:sldMk cId="1928951268" sldId="28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4:06.813" v="70" actId="207"/>
        <pc:sldMkLst>
          <pc:docMk/>
          <pc:sldMk cId="3092910329" sldId="285"/>
        </pc:sldMkLst>
        <pc:spChg chg="mod">
          <ac:chgData name="Jan Pieter Kuijper" userId="11dce61d2819b281" providerId="LiveId" clId="{CF62283A-3D88-445D-BBB6-C48380CE89BE}" dt="2020-03-20T14:54:06.813" v="70" actId="207"/>
          <ac:spMkLst>
            <pc:docMk/>
            <pc:sldMk cId="3092910329" sldId="285"/>
            <ac:spMk id="2050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9:01.243" v="31" actId="14826"/>
          <ac:picMkLst>
            <pc:docMk/>
            <pc:sldMk cId="3092910329" sldId="28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4:11.349" v="71" actId="207"/>
        <pc:sldMkLst>
          <pc:docMk/>
          <pc:sldMk cId="2074880065" sldId="286"/>
        </pc:sldMkLst>
        <pc:spChg chg="mod">
          <ac:chgData name="Jan Pieter Kuijper" userId="11dce61d2819b281" providerId="LiveId" clId="{CF62283A-3D88-445D-BBB6-C48380CE89BE}" dt="2020-03-20T14:54:11.349" v="71" actId="207"/>
          <ac:spMkLst>
            <pc:docMk/>
            <pc:sldMk cId="2074880065" sldId="286"/>
            <ac:spMk id="3074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9:13.750" v="32" actId="14826"/>
          <ac:picMkLst>
            <pc:docMk/>
            <pc:sldMk cId="2074880065" sldId="28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4:20.333" v="72" actId="207"/>
        <pc:sldMkLst>
          <pc:docMk/>
          <pc:sldMk cId="166365274" sldId="287"/>
        </pc:sldMkLst>
        <pc:spChg chg="mod">
          <ac:chgData name="Jan Pieter Kuijper" userId="11dce61d2819b281" providerId="LiveId" clId="{CF62283A-3D88-445D-BBB6-C48380CE89BE}" dt="2020-03-20T14:54:20.333" v="72" actId="207"/>
          <ac:spMkLst>
            <pc:docMk/>
            <pc:sldMk cId="166365274" sldId="287"/>
            <ac:spMk id="4098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9:27.203" v="33" actId="14826"/>
          <ac:picMkLst>
            <pc:docMk/>
            <pc:sldMk cId="166365274" sldId="28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4:25.186" v="73" actId="207"/>
        <pc:sldMkLst>
          <pc:docMk/>
          <pc:sldMk cId="237427855" sldId="288"/>
        </pc:sldMkLst>
        <pc:spChg chg="mod">
          <ac:chgData name="Jan Pieter Kuijper" userId="11dce61d2819b281" providerId="LiveId" clId="{CF62283A-3D88-445D-BBB6-C48380CE89BE}" dt="2020-03-20T14:54:25.186" v="73" actId="207"/>
          <ac:spMkLst>
            <pc:docMk/>
            <pc:sldMk cId="237427855" sldId="288"/>
            <ac:spMk id="2050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9:40.039" v="34" actId="14826"/>
          <ac:picMkLst>
            <pc:docMk/>
            <pc:sldMk cId="237427855" sldId="28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4:29.548" v="74" actId="207"/>
        <pc:sldMkLst>
          <pc:docMk/>
          <pc:sldMk cId="2829393477" sldId="289"/>
        </pc:sldMkLst>
        <pc:spChg chg="mod">
          <ac:chgData name="Jan Pieter Kuijper" userId="11dce61d2819b281" providerId="LiveId" clId="{CF62283A-3D88-445D-BBB6-C48380CE89BE}" dt="2020-03-20T14:54:29.548" v="74" actId="207"/>
          <ac:spMkLst>
            <pc:docMk/>
            <pc:sldMk cId="2829393477" sldId="289"/>
            <ac:spMk id="3074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49:50.661" v="35" actId="14826"/>
          <ac:picMkLst>
            <pc:docMk/>
            <pc:sldMk cId="2829393477" sldId="28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4:33.651" v="75" actId="207"/>
        <pc:sldMkLst>
          <pc:docMk/>
          <pc:sldMk cId="27714952" sldId="290"/>
        </pc:sldMkLst>
        <pc:spChg chg="mod">
          <ac:chgData name="Jan Pieter Kuijper" userId="11dce61d2819b281" providerId="LiveId" clId="{CF62283A-3D88-445D-BBB6-C48380CE89BE}" dt="2020-03-20T14:54:33.651" v="75" actId="207"/>
          <ac:spMkLst>
            <pc:docMk/>
            <pc:sldMk cId="27714952" sldId="290"/>
            <ac:spMk id="4098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50:02.538" v="36" actId="14826"/>
          <ac:picMkLst>
            <pc:docMk/>
            <pc:sldMk cId="27714952" sldId="29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4:37.789" v="76" actId="207"/>
        <pc:sldMkLst>
          <pc:docMk/>
          <pc:sldMk cId="573789174" sldId="291"/>
        </pc:sldMkLst>
        <pc:spChg chg="mod">
          <ac:chgData name="Jan Pieter Kuijper" userId="11dce61d2819b281" providerId="LiveId" clId="{CF62283A-3D88-445D-BBB6-C48380CE89BE}" dt="2020-03-20T14:54:37.789" v="76" actId="207"/>
          <ac:spMkLst>
            <pc:docMk/>
            <pc:sldMk cId="573789174" sldId="291"/>
            <ac:spMk id="2050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50:13.722" v="38" actId="14826"/>
          <ac:picMkLst>
            <pc:docMk/>
            <pc:sldMk cId="573789174" sldId="29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4:41.861" v="77" actId="207"/>
        <pc:sldMkLst>
          <pc:docMk/>
          <pc:sldMk cId="4250558202" sldId="293"/>
        </pc:sldMkLst>
        <pc:spChg chg="mod">
          <ac:chgData name="Jan Pieter Kuijper" userId="11dce61d2819b281" providerId="LiveId" clId="{CF62283A-3D88-445D-BBB6-C48380CE89BE}" dt="2020-03-20T14:54:41.861" v="77" actId="207"/>
          <ac:spMkLst>
            <pc:docMk/>
            <pc:sldMk cId="4250558202" sldId="293"/>
            <ac:spMk id="4098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50:26.171" v="39" actId="14826"/>
          <ac:picMkLst>
            <pc:docMk/>
            <pc:sldMk cId="4250558202" sldId="29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CF62283A-3D88-445D-BBB6-C48380CE89BE}" dt="2020-03-20T14:54:46.040" v="78" actId="207"/>
        <pc:sldMkLst>
          <pc:docMk/>
          <pc:sldMk cId="1711468886" sldId="294"/>
        </pc:sldMkLst>
        <pc:spChg chg="mod">
          <ac:chgData name="Jan Pieter Kuijper" userId="11dce61d2819b281" providerId="LiveId" clId="{CF62283A-3D88-445D-BBB6-C48380CE89BE}" dt="2020-03-20T14:54:46.040" v="78" actId="207"/>
          <ac:spMkLst>
            <pc:docMk/>
            <pc:sldMk cId="1711468886" sldId="294"/>
            <ac:spMk id="4098" creationId="{00000000-0000-0000-0000-000000000000}"/>
          </ac:spMkLst>
        </pc:spChg>
        <pc:picChg chg="mod">
          <ac:chgData name="Jan Pieter Kuijper" userId="11dce61d2819b281" providerId="LiveId" clId="{CF62283A-3D88-445D-BBB6-C48380CE89BE}" dt="2020-03-20T14:50:38.237" v="40" actId="14826"/>
          <ac:picMkLst>
            <pc:docMk/>
            <pc:sldMk cId="1711468886" sldId="294"/>
            <ac:picMk id="3" creationId="{00000000-0000-0000-0000-000000000000}"/>
          </ac:picMkLst>
        </pc:picChg>
      </pc:sldChg>
      <pc:sldMasterChg chg="setBg modSldLayout">
        <pc:chgData name="Jan Pieter Kuijper" userId="11dce61d2819b281" providerId="LiveId" clId="{CF62283A-3D88-445D-BBB6-C48380CE89BE}" dt="2020-03-20T14:50:55.140" v="42"/>
        <pc:sldMasterMkLst>
          <pc:docMk/>
          <pc:sldMasterMk cId="0" sldId="2147483648"/>
        </pc:sldMasterMkLst>
        <pc:sldLayoutChg chg="setBg">
          <pc:chgData name="Jan Pieter Kuijper" userId="11dce61d2819b281" providerId="LiveId" clId="{CF62283A-3D88-445D-BBB6-C48380CE89BE}" dt="2020-03-20T14:50:55.140" v="42"/>
          <pc:sldLayoutMkLst>
            <pc:docMk/>
            <pc:sldMasterMk cId="0" sldId="2147483648"/>
            <pc:sldLayoutMk cId="3232114495" sldId="2147483649"/>
          </pc:sldLayoutMkLst>
        </pc:sldLayoutChg>
        <pc:sldLayoutChg chg="setBg">
          <pc:chgData name="Jan Pieter Kuijper" userId="11dce61d2819b281" providerId="LiveId" clId="{CF62283A-3D88-445D-BBB6-C48380CE89BE}" dt="2020-03-20T14:50:55.140" v="42"/>
          <pc:sldLayoutMkLst>
            <pc:docMk/>
            <pc:sldMasterMk cId="0" sldId="2147483648"/>
            <pc:sldLayoutMk cId="1719346607" sldId="2147483650"/>
          </pc:sldLayoutMkLst>
        </pc:sldLayoutChg>
        <pc:sldLayoutChg chg="setBg">
          <pc:chgData name="Jan Pieter Kuijper" userId="11dce61d2819b281" providerId="LiveId" clId="{CF62283A-3D88-445D-BBB6-C48380CE89BE}" dt="2020-03-20T14:50:55.140" v="42"/>
          <pc:sldLayoutMkLst>
            <pc:docMk/>
            <pc:sldMasterMk cId="0" sldId="2147483648"/>
            <pc:sldLayoutMk cId="494998736" sldId="2147483651"/>
          </pc:sldLayoutMkLst>
        </pc:sldLayoutChg>
        <pc:sldLayoutChg chg="setBg">
          <pc:chgData name="Jan Pieter Kuijper" userId="11dce61d2819b281" providerId="LiveId" clId="{CF62283A-3D88-445D-BBB6-C48380CE89BE}" dt="2020-03-20T14:50:55.140" v="42"/>
          <pc:sldLayoutMkLst>
            <pc:docMk/>
            <pc:sldMasterMk cId="0" sldId="2147483648"/>
            <pc:sldLayoutMk cId="3498654763" sldId="2147483652"/>
          </pc:sldLayoutMkLst>
        </pc:sldLayoutChg>
        <pc:sldLayoutChg chg="setBg">
          <pc:chgData name="Jan Pieter Kuijper" userId="11dce61d2819b281" providerId="LiveId" clId="{CF62283A-3D88-445D-BBB6-C48380CE89BE}" dt="2020-03-20T14:50:55.140" v="42"/>
          <pc:sldLayoutMkLst>
            <pc:docMk/>
            <pc:sldMasterMk cId="0" sldId="2147483648"/>
            <pc:sldLayoutMk cId="2375301476" sldId="2147483653"/>
          </pc:sldLayoutMkLst>
        </pc:sldLayoutChg>
        <pc:sldLayoutChg chg="setBg">
          <pc:chgData name="Jan Pieter Kuijper" userId="11dce61d2819b281" providerId="LiveId" clId="{CF62283A-3D88-445D-BBB6-C48380CE89BE}" dt="2020-03-20T14:50:55.140" v="42"/>
          <pc:sldLayoutMkLst>
            <pc:docMk/>
            <pc:sldMasterMk cId="0" sldId="2147483648"/>
            <pc:sldLayoutMk cId="3212355674" sldId="2147483654"/>
          </pc:sldLayoutMkLst>
        </pc:sldLayoutChg>
        <pc:sldLayoutChg chg="setBg">
          <pc:chgData name="Jan Pieter Kuijper" userId="11dce61d2819b281" providerId="LiveId" clId="{CF62283A-3D88-445D-BBB6-C48380CE89BE}" dt="2020-03-20T14:50:55.140" v="42"/>
          <pc:sldLayoutMkLst>
            <pc:docMk/>
            <pc:sldMasterMk cId="0" sldId="2147483648"/>
            <pc:sldLayoutMk cId="2986317958" sldId="2147483655"/>
          </pc:sldLayoutMkLst>
        </pc:sldLayoutChg>
        <pc:sldLayoutChg chg="setBg">
          <pc:chgData name="Jan Pieter Kuijper" userId="11dce61d2819b281" providerId="LiveId" clId="{CF62283A-3D88-445D-BBB6-C48380CE89BE}" dt="2020-03-20T14:50:55.140" v="42"/>
          <pc:sldLayoutMkLst>
            <pc:docMk/>
            <pc:sldMasterMk cId="0" sldId="2147483648"/>
            <pc:sldLayoutMk cId="2955735005" sldId="2147483656"/>
          </pc:sldLayoutMkLst>
        </pc:sldLayoutChg>
        <pc:sldLayoutChg chg="setBg">
          <pc:chgData name="Jan Pieter Kuijper" userId="11dce61d2819b281" providerId="LiveId" clId="{CF62283A-3D88-445D-BBB6-C48380CE89BE}" dt="2020-03-20T14:50:55.140" v="42"/>
          <pc:sldLayoutMkLst>
            <pc:docMk/>
            <pc:sldMasterMk cId="0" sldId="2147483648"/>
            <pc:sldLayoutMk cId="1117170847" sldId="2147483657"/>
          </pc:sldLayoutMkLst>
        </pc:sldLayoutChg>
        <pc:sldLayoutChg chg="setBg">
          <pc:chgData name="Jan Pieter Kuijper" userId="11dce61d2819b281" providerId="LiveId" clId="{CF62283A-3D88-445D-BBB6-C48380CE89BE}" dt="2020-03-20T14:50:55.140" v="42"/>
          <pc:sldLayoutMkLst>
            <pc:docMk/>
            <pc:sldMasterMk cId="0" sldId="2147483648"/>
            <pc:sldLayoutMk cId="1069099300" sldId="2147483658"/>
          </pc:sldLayoutMkLst>
        </pc:sldLayoutChg>
        <pc:sldLayoutChg chg="setBg">
          <pc:chgData name="Jan Pieter Kuijper" userId="11dce61d2819b281" providerId="LiveId" clId="{CF62283A-3D88-445D-BBB6-C48380CE89BE}" dt="2020-03-20T14:50:55.140" v="42"/>
          <pc:sldLayoutMkLst>
            <pc:docMk/>
            <pc:sldMasterMk cId="0" sldId="2147483648"/>
            <pc:sldLayoutMk cId="3291095811" sldId="2147483659"/>
          </pc:sldLayoutMkLst>
        </pc:sldLayoutChg>
      </pc:sldMasterChg>
    </pc:docChg>
  </pc:docChgLst>
  <pc:docChgLst>
    <pc:chgData name="Jan Pieter Kuijper" userId="11dce61d2819b281" providerId="LiveId" clId="{1553E6B2-C1AC-4FFF-8767-A506427DC0D2}"/>
    <pc:docChg chg="modSld">
      <pc:chgData name="Jan Pieter Kuijper" userId="11dce61d2819b281" providerId="LiveId" clId="{1553E6B2-C1AC-4FFF-8767-A506427DC0D2}" dt="2020-10-04T08:00:22.450" v="0" actId="14826"/>
      <pc:docMkLst>
        <pc:docMk/>
      </pc:docMkLst>
      <pc:sldChg chg="modSp">
        <pc:chgData name="Jan Pieter Kuijper" userId="11dce61d2819b281" providerId="LiveId" clId="{1553E6B2-C1AC-4FFF-8767-A506427DC0D2}" dt="2020-10-04T08:00:22.450" v="0" actId="14826"/>
        <pc:sldMkLst>
          <pc:docMk/>
          <pc:sldMk cId="3981257961" sldId="280"/>
        </pc:sldMkLst>
        <pc:picChg chg="mod">
          <ac:chgData name="Jan Pieter Kuijper" userId="11dce61d2819b281" providerId="LiveId" clId="{1553E6B2-C1AC-4FFF-8767-A506427DC0D2}" dt="2020-10-04T08:00:22.450" v="0" actId="14826"/>
          <ac:picMkLst>
            <pc:docMk/>
            <pc:sldMk cId="3981257961" sldId="280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6AB22-5668-45CF-A9A9-D0CC92FE3EE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3211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7D06-8AB7-4C1D-BC0C-C2C06280476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909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BA7DB-5EF7-4D34-81F9-F7135F89695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9109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B6D7-32A0-4026-BB6E-3D329C2CA08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1934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640C1-EFA6-431C-B4CE-EBDBAE650B4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9499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51E08-8AE0-491A-A4A0-344DCEEF088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986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D7A79-89DA-4704-A981-6B63F440883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7530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66041-598F-4D36-81E6-9AD105F178B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1235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BBDA5-8689-4D5A-A75E-27D28D4935A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631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774D-444E-4EFF-A4D1-8A15BD25177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573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DC32-A20E-4D15-98A3-5C2DFF55D96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717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D4B3E12-C369-462C-8BD1-D753CAC4599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750" y="635000"/>
            <a:ext cx="7614499" cy="44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2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29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81" y="635000"/>
            <a:ext cx="7618837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9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8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1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81" y="635000"/>
            <a:ext cx="7618837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9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5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1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81" y="635000"/>
            <a:ext cx="7618837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4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3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93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81" y="635000"/>
            <a:ext cx="7618837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40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81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1" y="635539"/>
            <a:ext cx="7619998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57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81" y="635000"/>
            <a:ext cx="7618837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74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80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77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81" y="635000"/>
            <a:ext cx="7618837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51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10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8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52"/>
            <a:ext cx="7620000" cy="44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81" y="635000"/>
            <a:ext cx="7618837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5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750" y="635000"/>
            <a:ext cx="7614499" cy="44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7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93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81" y="635000"/>
            <a:ext cx="7618837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314" y="620688"/>
            <a:ext cx="7617371" cy="45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89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58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81" y="635000"/>
            <a:ext cx="7618837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6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750" y="635000"/>
            <a:ext cx="7614499" cy="44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7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29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81" y="635000"/>
            <a:ext cx="7618837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7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5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635539"/>
            <a:ext cx="7620000" cy="45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6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89 (DNP) 	t. J.P. Kuijper; m. Genève 1562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581" y="635000"/>
            <a:ext cx="7618837" cy="45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9090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648</Words>
  <Application>Microsoft Office PowerPoint</Application>
  <PresentationFormat>Diavoorstelling (4:3)</PresentationFormat>
  <Paragraphs>36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9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46</cp:revision>
  <dcterms:created xsi:type="dcterms:W3CDTF">2004-09-21T10:26:12Z</dcterms:created>
  <dcterms:modified xsi:type="dcterms:W3CDTF">2020-10-04T08:00:34Z</dcterms:modified>
</cp:coreProperties>
</file>