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3" r:id="rId36"/>
    <p:sldId id="294" r:id="rId37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2" d="100"/>
          <a:sy n="72" d="100"/>
        </p:scale>
        <p:origin x="4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6AB22-5668-45CF-A9A9-D0CC92FE3EE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3211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17D06-8AB7-4C1D-BC0C-C2C06280476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6909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BA7DB-5EF7-4D34-81F9-F7135F89695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9109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2B6D7-32A0-4026-BB6E-3D329C2CA08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1934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640C1-EFA6-431C-B4CE-EBDBAE650B4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9499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51E08-8AE0-491A-A4A0-344DCEEF088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986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D7A79-89DA-4704-A981-6B63F440883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7530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66041-598F-4D36-81E6-9AD105F178B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1235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BBDA5-8689-4D5A-A75E-27D28D4935A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8631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8774D-444E-4EFF-A4D1-8A15BD25177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5573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1DC32-A20E-4D15-98A3-5C2DFF55D96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1717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D4B3E12-C369-462C-8BD1-D753CAC4599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5000"/>
            <a:ext cx="7620000" cy="455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5000"/>
            <a:ext cx="7620000" cy="448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923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5000"/>
            <a:ext cx="7620000" cy="455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298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5000"/>
            <a:ext cx="7620000" cy="45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092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5000"/>
            <a:ext cx="7620000" cy="455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587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5000"/>
            <a:ext cx="7620000" cy="455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917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5000"/>
            <a:ext cx="7620000" cy="45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898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5000"/>
            <a:ext cx="7620000" cy="455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956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5000"/>
            <a:ext cx="7620000" cy="455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219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5000"/>
            <a:ext cx="7620000" cy="45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541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5000"/>
            <a:ext cx="7620000" cy="455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935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5000"/>
            <a:ext cx="7620000" cy="455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5000"/>
            <a:ext cx="7620000" cy="455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93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5000"/>
            <a:ext cx="7620000" cy="45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040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5000"/>
            <a:ext cx="7620000" cy="455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581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5000"/>
            <a:ext cx="7620000" cy="455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257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5000"/>
            <a:ext cx="7620000" cy="45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574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5000"/>
            <a:ext cx="7620000" cy="455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680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5000"/>
            <a:ext cx="7620000" cy="455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077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5000"/>
            <a:ext cx="7620000" cy="45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951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5000"/>
            <a:ext cx="7620000" cy="455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910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5000"/>
            <a:ext cx="7620000" cy="455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88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5000"/>
            <a:ext cx="7620000" cy="448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5000"/>
            <a:ext cx="7620000" cy="45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65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5000"/>
            <a:ext cx="7620000" cy="448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27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5000"/>
            <a:ext cx="7620000" cy="455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393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5000"/>
            <a:ext cx="7620000" cy="45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4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5000"/>
            <a:ext cx="7620000" cy="453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789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5000"/>
            <a:ext cx="7620000" cy="455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558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5000"/>
            <a:ext cx="7620000" cy="45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468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5000"/>
            <a:ext cx="7620000" cy="448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378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5000"/>
            <a:ext cx="7620000" cy="455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294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5000"/>
            <a:ext cx="7620000" cy="45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174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5000"/>
            <a:ext cx="7620000" cy="455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154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5000"/>
            <a:ext cx="7620000" cy="455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762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5000"/>
            <a:ext cx="7620000" cy="45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49090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180</Words>
  <Application>Microsoft Office PowerPoint</Application>
  <PresentationFormat>Diavoorstelling (4:3)</PresentationFormat>
  <Paragraphs>36</Paragraphs>
  <Slides>36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39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freddy</cp:lastModifiedBy>
  <cp:revision>47</cp:revision>
  <dcterms:created xsi:type="dcterms:W3CDTF">2004-09-21T10:26:12Z</dcterms:created>
  <dcterms:modified xsi:type="dcterms:W3CDTF">2020-10-03T17:32:47Z</dcterms:modified>
</cp:coreProperties>
</file>