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79678-C2CA-4A0B-993D-4F8CC60F4261}" v="10" dt="2020-03-20T08:20:35.569"/>
    <p1510:client id="{C23076F6-61E1-44B8-94E2-55ADF1AA8419}" v="3" dt="2020-03-20T08:16:46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EB79678-C2CA-4A0B-993D-4F8CC60F4261}"/>
    <pc:docChg chg="modSld modMainMaster">
      <pc:chgData name="Jan Pieter Kuijper" userId="11dce61d2819b281" providerId="LiveId" clId="{6EB79678-C2CA-4A0B-993D-4F8CC60F4261}" dt="2020-03-20T08:20:35.569" v="9" actId="207"/>
      <pc:docMkLst>
        <pc:docMk/>
      </pc:docMkLst>
      <pc:sldChg chg="modSp setBg">
        <pc:chgData name="Jan Pieter Kuijper" userId="11dce61d2819b281" providerId="LiveId" clId="{6EB79678-C2CA-4A0B-993D-4F8CC60F4261}" dt="2020-03-20T08:20:16.589" v="6" actId="207"/>
        <pc:sldMkLst>
          <pc:docMk/>
          <pc:sldMk cId="0" sldId="258"/>
        </pc:sldMkLst>
        <pc:spChg chg="mod">
          <ac:chgData name="Jan Pieter Kuijper" userId="11dce61d2819b281" providerId="LiveId" clId="{6EB79678-C2CA-4A0B-993D-4F8CC60F4261}" dt="2020-03-20T08:20:16.589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6EB79678-C2CA-4A0B-993D-4F8CC60F4261}" dt="2020-03-20T08:19:14.259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EB79678-C2CA-4A0B-993D-4F8CC60F4261}" dt="2020-03-20T08:20:35.569" v="9" actId="207"/>
        <pc:sldMkLst>
          <pc:docMk/>
          <pc:sldMk cId="0" sldId="260"/>
        </pc:sldMkLst>
        <pc:spChg chg="mod">
          <ac:chgData name="Jan Pieter Kuijper" userId="11dce61d2819b281" providerId="LiveId" clId="{6EB79678-C2CA-4A0B-993D-4F8CC60F4261}" dt="2020-03-20T08:20:35.569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6EB79678-C2CA-4A0B-993D-4F8CC60F4261}" dt="2020-03-20T08:19:54.612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EB79678-C2CA-4A0B-993D-4F8CC60F4261}" dt="2020-03-20T08:20:30.103" v="8" actId="207"/>
        <pc:sldMkLst>
          <pc:docMk/>
          <pc:sldMk cId="0" sldId="261"/>
        </pc:sldMkLst>
        <pc:spChg chg="mod">
          <ac:chgData name="Jan Pieter Kuijper" userId="11dce61d2819b281" providerId="LiveId" clId="{6EB79678-C2CA-4A0B-993D-4F8CC60F4261}" dt="2020-03-20T08:20:30.103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6EB79678-C2CA-4A0B-993D-4F8CC60F4261}" dt="2020-03-20T08:19:39.802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6EB79678-C2CA-4A0B-993D-4F8CC60F4261}" dt="2020-03-20T08:20:23.180" v="7" actId="207"/>
        <pc:sldMkLst>
          <pc:docMk/>
          <pc:sldMk cId="0" sldId="262"/>
        </pc:sldMkLst>
        <pc:spChg chg="mod">
          <ac:chgData name="Jan Pieter Kuijper" userId="11dce61d2819b281" providerId="LiveId" clId="{6EB79678-C2CA-4A0B-993D-4F8CC60F4261}" dt="2020-03-20T08:20:23.180" v="7" actId="207"/>
          <ac:spMkLst>
            <pc:docMk/>
            <pc:sldMk cId="0" sldId="262"/>
            <ac:spMk id="3074" creationId="{00000000-0000-0000-0000-000000000000}"/>
          </ac:spMkLst>
        </pc:spChg>
        <pc:picChg chg="mod">
          <ac:chgData name="Jan Pieter Kuijper" userId="11dce61d2819b281" providerId="LiveId" clId="{6EB79678-C2CA-4A0B-993D-4F8CC60F4261}" dt="2020-03-20T08:19:26.948" v="1" actId="14826"/>
          <ac:picMkLst>
            <pc:docMk/>
            <pc:sldMk cId="0" sldId="262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6EB79678-C2CA-4A0B-993D-4F8CC60F4261}" dt="2020-03-20T08:20:11.426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3348396748" sldId="2147483649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642057140" sldId="2147483650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558981097" sldId="2147483651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764876464" sldId="2147483652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3135613185" sldId="2147483653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961955575" sldId="2147483654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3413816996" sldId="2147483655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2884532945" sldId="2147483656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747857927" sldId="2147483657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3831140700" sldId="2147483658"/>
          </pc:sldLayoutMkLst>
        </pc:sldLayoutChg>
        <pc:sldLayoutChg chg="setBg">
          <pc:chgData name="Jan Pieter Kuijper" userId="11dce61d2819b281" providerId="LiveId" clId="{6EB79678-C2CA-4A0B-993D-4F8CC60F4261}" dt="2020-03-20T08:20:11.426" v="5"/>
          <pc:sldLayoutMkLst>
            <pc:docMk/>
            <pc:sldMasterMk cId="0" sldId="2147483648"/>
            <pc:sldLayoutMk cId="1332524485" sldId="2147483659"/>
          </pc:sldLayoutMkLst>
        </pc:sldLayoutChg>
      </pc:sldMasterChg>
    </pc:docChg>
  </pc:docChgLst>
  <pc:docChgLst>
    <pc:chgData name="Jan Pieter Kuijper" userId="11dce61d2819b281" providerId="LiveId" clId="{C23076F6-61E1-44B8-94E2-55ADF1AA8419}"/>
    <pc:docChg chg="modSld">
      <pc:chgData name="Jan Pieter Kuijper" userId="11dce61d2819b281" providerId="LiveId" clId="{C23076F6-61E1-44B8-94E2-55ADF1AA8419}" dt="2020-03-20T08:16:46.254" v="11"/>
      <pc:docMkLst>
        <pc:docMk/>
      </pc:docMkLst>
      <pc:sldChg chg="modSp mod">
        <pc:chgData name="Jan Pieter Kuijper" userId="11dce61d2819b281" providerId="LiveId" clId="{C23076F6-61E1-44B8-94E2-55ADF1AA8419}" dt="2020-03-20T08:16:25.815" v="8" actId="20577"/>
        <pc:sldMkLst>
          <pc:docMk/>
          <pc:sldMk cId="0" sldId="258"/>
        </pc:sldMkLst>
        <pc:spChg chg="mod">
          <ac:chgData name="Jan Pieter Kuijper" userId="11dce61d2819b281" providerId="LiveId" clId="{C23076F6-61E1-44B8-94E2-55ADF1AA8419}" dt="2020-03-20T08:16:25.815" v="8" actId="20577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46.254" v="11"/>
        <pc:sldMkLst>
          <pc:docMk/>
          <pc:sldMk cId="0" sldId="260"/>
        </pc:sldMkLst>
        <pc:spChg chg="mod">
          <ac:chgData name="Jan Pieter Kuijper" userId="11dce61d2819b281" providerId="LiveId" clId="{C23076F6-61E1-44B8-94E2-55ADF1AA8419}" dt="2020-03-20T08:16:46.254" v="11"/>
          <ac:spMkLst>
            <pc:docMk/>
            <pc:sldMk cId="0" sldId="260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41.179" v="10"/>
        <pc:sldMkLst>
          <pc:docMk/>
          <pc:sldMk cId="0" sldId="261"/>
        </pc:sldMkLst>
        <pc:spChg chg="mod">
          <ac:chgData name="Jan Pieter Kuijper" userId="11dce61d2819b281" providerId="LiveId" clId="{C23076F6-61E1-44B8-94E2-55ADF1AA8419}" dt="2020-03-20T08:16:41.179" v="10"/>
          <ac:spMkLst>
            <pc:docMk/>
            <pc:sldMk cId="0" sldId="261"/>
            <ac:spMk id="4098" creationId="{00000000-0000-0000-0000-000000000000}"/>
          </ac:spMkLst>
        </pc:spChg>
      </pc:sldChg>
      <pc:sldChg chg="modSp">
        <pc:chgData name="Jan Pieter Kuijper" userId="11dce61d2819b281" providerId="LiveId" clId="{C23076F6-61E1-44B8-94E2-55ADF1AA8419}" dt="2020-03-20T08:16:35.806" v="9"/>
        <pc:sldMkLst>
          <pc:docMk/>
          <pc:sldMk cId="0" sldId="262"/>
        </pc:sldMkLst>
        <pc:spChg chg="mod">
          <ac:chgData name="Jan Pieter Kuijper" userId="11dce61d2819b281" providerId="LiveId" clId="{C23076F6-61E1-44B8-94E2-55ADF1AA8419}" dt="2020-03-20T08:16:35.806" v="9"/>
          <ac:spMkLst>
            <pc:docMk/>
            <pc:sldMk cId="0" sldId="262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A9E9-7260-47B1-A73F-E5937160E0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39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EE30-1353-40A0-B304-02CFD0249C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3114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A8C0-857D-45D9-A7C6-173C40AB9A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252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521B-7ABD-46E7-B417-8DA07E0B4B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205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5D48-D745-443E-B275-AA4E723460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898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A189-D2EB-4898-A898-3103C26B92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87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2560-E25A-4C17-994A-45299169E2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561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EAA2-0098-4624-A68F-B61D2CBC9C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195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74A4B-2C1B-49A4-8F4F-8E1AE8BB0C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381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06F38-F1F6-4AF0-9334-FA491B92BA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453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3F32-B9D5-4575-B0C7-5818440701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785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66C1BC-C61A-4617-941C-2A47EB2982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5" y="634999"/>
            <a:ext cx="9013969" cy="403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87 (DNP)	t. P.R. Barkema;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2020-03-20T08:20:39Z</dcterms:modified>
</cp:coreProperties>
</file>