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D889E-ACDA-4F0C-B41A-1B34C413B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7C0FB1-91A6-42F7-9302-F3AB78A0B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70B19-156B-4984-AB24-11154E50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40465E-FC0B-4A0C-BC32-6FCC4847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ACEE40-20C7-4D59-9054-A83EE833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14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2F7FE-D891-4886-812D-4B25E158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3C23C7-DCB8-46E8-ABE8-E667E2C79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F80E8-0BAD-406C-908D-111B678D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27E67-10F0-4B22-AEE4-CED689B3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F2EBA-BF53-4FA0-8FB2-5987EECB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9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6119FA-D8C3-4340-A01F-E6AC5563E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E9D725-F22D-4855-B650-DE0662547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6E5868-BC33-4042-8489-2E2E8220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4FA528-82ED-4D81-8CF0-BC37EA78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F15297-4DAC-4FBD-9D4A-EDAC2438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17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A508E-FF76-44F4-891A-D81B5E17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FEFE11-4591-47CA-99EC-E95237C8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CB0857-29AA-4228-8537-43758905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B95A5-60B2-4D6C-A10B-80DF777C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A70056-A18C-40FB-B4C2-5AECB156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5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F6D16-F88E-4A29-BA77-6DD1A03C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1525B7-B853-4B2E-AC26-BC0ACA5DE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F09ACF-F1BE-4490-9A3E-B1555EB9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B134DA-25CD-4E57-A74C-4F60937F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57F25D-63E5-4C3D-8934-97BCD16C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57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074C7-7006-414D-8D66-D8096D4A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A41380-39B7-45CC-9A78-9659DBD63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9C5A46-C610-419F-A536-D1400593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CFF810-298E-44A9-96D2-E620BE67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5E0B3D-C4BA-4B47-AD36-ED12F651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1D0BB8-42F3-4857-AE57-A281C8B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42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C8A26-7059-47C2-AC59-6ACAB10A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FCA1CD-6702-428A-9C87-3397340C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EF4C45-944A-47C4-BAE3-C472101B8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1F32BD-1314-40FA-9CB7-AB23989C8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2890B3-FA65-49EE-BDB8-5F64D1AFB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6C7DAFE-1FBB-49DF-BDCA-8ABDFE04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9EF712-40F4-4503-8B0C-92522E54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46AD11E-22E6-4BCB-833E-3DBBDC29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5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DD128-68D3-49EF-B122-EF9EEE0B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6CB16E7-A7E4-4BD9-8DCB-22FE33C1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2187EE-F002-45DA-BBC7-2B05B3CE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B9A847-0784-4B36-86A5-F74EDAEC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66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6A388C2-B9E9-4346-8577-C9FB78FD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FDF1902-E781-4855-9F17-F08EDA18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9C19152-8CFE-4A1A-8072-A9EB6D6A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4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4F006-DE5A-494B-9361-E09137FD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3EF4AF-18CE-4C22-AAE4-96A912CD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A0E3BE-28E9-47E4-B205-2694C1329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2F07E5-CC16-4033-800D-B72C20E9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EC577B-30A9-41DD-BF9E-F33A46A7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A14270-7DFD-4046-B4EF-9C8F34FD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8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CB8B2-5D0D-436C-85C9-20887DCB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F608113-25F0-438B-B1D2-F465074B3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6C42D9-A26D-4D54-80EB-C861BD6E8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2D2ABA-4C7E-4017-A802-BABD914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B8D398-8166-4A2E-8F11-1F422EB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23607E-5BA2-4074-9A75-2EA268BC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12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0D3BAC-C45E-4E4D-880B-B0767472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4B112F-0293-493D-BF02-C70714C23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06043-0004-457B-869F-F30F97B56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6DF6EE-99D0-4788-B474-36FA76440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36487B-686D-47F7-A584-61E34928B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46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2022-02-05T11:42:34Z</dcterms:created>
  <dcterms:modified xsi:type="dcterms:W3CDTF">2022-02-05T11:43:17Z</dcterms:modified>
</cp:coreProperties>
</file>