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71" r:id="rId8"/>
    <p:sldId id="272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157E43-16A5-46D5-BE21-40832A02241B}" v="18" dt="2020-03-10T08:23:50.923"/>
    <p1510:client id="{C4F45D43-C3E2-471F-87E1-B0079543FAEC}" v="7" dt="2020-03-10T08:20:49.2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86157E43-16A5-46D5-BE21-40832A02241B}"/>
    <pc:docChg chg="modSld modMainMaster">
      <pc:chgData name="Jan Pieter Kuijper" userId="11dce61d2819b281" providerId="LiveId" clId="{86157E43-16A5-46D5-BE21-40832A02241B}" dt="2020-03-10T08:23:50.923" v="17" actId="207"/>
      <pc:docMkLst>
        <pc:docMk/>
      </pc:docMkLst>
      <pc:sldChg chg="modSp setBg">
        <pc:chgData name="Jan Pieter Kuijper" userId="11dce61d2819b281" providerId="LiveId" clId="{86157E43-16A5-46D5-BE21-40832A02241B}" dt="2020-03-10T08:23:19.365" v="10" actId="207"/>
        <pc:sldMkLst>
          <pc:docMk/>
          <pc:sldMk cId="0" sldId="258"/>
        </pc:sldMkLst>
        <pc:spChg chg="mod">
          <ac:chgData name="Jan Pieter Kuijper" userId="11dce61d2819b281" providerId="LiveId" clId="{86157E43-16A5-46D5-BE21-40832A02241B}" dt="2020-03-10T08:23:19.365" v="10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86157E43-16A5-46D5-BE21-40832A02241B}" dt="2020-03-10T08:21:45.750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6157E43-16A5-46D5-BE21-40832A02241B}" dt="2020-03-10T08:23:24.572" v="11" actId="207"/>
        <pc:sldMkLst>
          <pc:docMk/>
          <pc:sldMk cId="0" sldId="259"/>
        </pc:sldMkLst>
        <pc:spChg chg="mod">
          <ac:chgData name="Jan Pieter Kuijper" userId="11dce61d2819b281" providerId="LiveId" clId="{86157E43-16A5-46D5-BE21-40832A02241B}" dt="2020-03-10T08:23:24.572" v="11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86157E43-16A5-46D5-BE21-40832A02241B}" dt="2020-03-10T08:21:55.888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6157E43-16A5-46D5-BE21-40832A02241B}" dt="2020-03-10T08:23:28.778" v="12" actId="207"/>
        <pc:sldMkLst>
          <pc:docMk/>
          <pc:sldMk cId="0" sldId="260"/>
        </pc:sldMkLst>
        <pc:spChg chg="mod">
          <ac:chgData name="Jan Pieter Kuijper" userId="11dce61d2819b281" providerId="LiveId" clId="{86157E43-16A5-46D5-BE21-40832A02241B}" dt="2020-03-10T08:23:28.778" v="12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86157E43-16A5-46D5-BE21-40832A02241B}" dt="2020-03-10T08:22:05.405" v="2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6157E43-16A5-46D5-BE21-40832A02241B}" dt="2020-03-10T08:23:33.018" v="13" actId="207"/>
        <pc:sldMkLst>
          <pc:docMk/>
          <pc:sldMk cId="0" sldId="261"/>
        </pc:sldMkLst>
        <pc:spChg chg="mod">
          <ac:chgData name="Jan Pieter Kuijper" userId="11dce61d2819b281" providerId="LiveId" clId="{86157E43-16A5-46D5-BE21-40832A02241B}" dt="2020-03-10T08:23:33.018" v="13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86157E43-16A5-46D5-BE21-40832A02241B}" dt="2020-03-10T08:22:17.941" v="3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6157E43-16A5-46D5-BE21-40832A02241B}" dt="2020-03-10T08:23:37.206" v="14" actId="207"/>
        <pc:sldMkLst>
          <pc:docMk/>
          <pc:sldMk cId="0" sldId="262"/>
        </pc:sldMkLst>
        <pc:spChg chg="mod">
          <ac:chgData name="Jan Pieter Kuijper" userId="11dce61d2819b281" providerId="LiveId" clId="{86157E43-16A5-46D5-BE21-40832A02241B}" dt="2020-03-10T08:23:37.206" v="14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86157E43-16A5-46D5-BE21-40832A02241B}" dt="2020-03-10T08:22:29.265" v="4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6157E43-16A5-46D5-BE21-40832A02241B}" dt="2020-03-10T08:23:41.798" v="15" actId="207"/>
        <pc:sldMkLst>
          <pc:docMk/>
          <pc:sldMk cId="0" sldId="263"/>
        </pc:sldMkLst>
        <pc:spChg chg="mod">
          <ac:chgData name="Jan Pieter Kuijper" userId="11dce61d2819b281" providerId="LiveId" clId="{86157E43-16A5-46D5-BE21-40832A02241B}" dt="2020-03-10T08:23:41.798" v="15" actId="207"/>
          <ac:spMkLst>
            <pc:docMk/>
            <pc:sldMk cId="0" sldId="263"/>
            <ac:spMk id="7170" creationId="{00000000-0000-0000-0000-000000000000}"/>
          </ac:spMkLst>
        </pc:spChg>
        <pc:picChg chg="mod">
          <ac:chgData name="Jan Pieter Kuijper" userId="11dce61d2819b281" providerId="LiveId" clId="{86157E43-16A5-46D5-BE21-40832A02241B}" dt="2020-03-10T08:22:39.030" v="5" actId="14826"/>
          <ac:picMkLst>
            <pc:docMk/>
            <pc:sldMk cId="0" sldId="263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6157E43-16A5-46D5-BE21-40832A02241B}" dt="2020-03-10T08:23:46.034" v="16" actId="207"/>
        <pc:sldMkLst>
          <pc:docMk/>
          <pc:sldMk cId="0" sldId="271"/>
        </pc:sldMkLst>
        <pc:spChg chg="mod">
          <ac:chgData name="Jan Pieter Kuijper" userId="11dce61d2819b281" providerId="LiveId" clId="{86157E43-16A5-46D5-BE21-40832A02241B}" dt="2020-03-10T08:23:46.034" v="16" actId="207"/>
          <ac:spMkLst>
            <pc:docMk/>
            <pc:sldMk cId="0" sldId="271"/>
            <ac:spMk id="8194" creationId="{00000000-0000-0000-0000-000000000000}"/>
          </ac:spMkLst>
        </pc:spChg>
        <pc:picChg chg="mod">
          <ac:chgData name="Jan Pieter Kuijper" userId="11dce61d2819b281" providerId="LiveId" clId="{86157E43-16A5-46D5-BE21-40832A02241B}" dt="2020-03-10T08:22:49.137" v="6" actId="14826"/>
          <ac:picMkLst>
            <pc:docMk/>
            <pc:sldMk cId="0" sldId="27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6157E43-16A5-46D5-BE21-40832A02241B}" dt="2020-03-10T08:23:50.923" v="17" actId="207"/>
        <pc:sldMkLst>
          <pc:docMk/>
          <pc:sldMk cId="0" sldId="272"/>
        </pc:sldMkLst>
        <pc:spChg chg="mod">
          <ac:chgData name="Jan Pieter Kuijper" userId="11dce61d2819b281" providerId="LiveId" clId="{86157E43-16A5-46D5-BE21-40832A02241B}" dt="2020-03-10T08:23:50.923" v="17" actId="207"/>
          <ac:spMkLst>
            <pc:docMk/>
            <pc:sldMk cId="0" sldId="272"/>
            <ac:spMk id="9218" creationId="{00000000-0000-0000-0000-000000000000}"/>
          </ac:spMkLst>
        </pc:spChg>
        <pc:picChg chg="mod">
          <ac:chgData name="Jan Pieter Kuijper" userId="11dce61d2819b281" providerId="LiveId" clId="{86157E43-16A5-46D5-BE21-40832A02241B}" dt="2020-03-10T08:22:58.521" v="7" actId="14826"/>
          <ac:picMkLst>
            <pc:docMk/>
            <pc:sldMk cId="0" sldId="272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86157E43-16A5-46D5-BE21-40832A02241B}" dt="2020-03-10T08:23:14.183" v="9"/>
        <pc:sldMasterMkLst>
          <pc:docMk/>
          <pc:sldMasterMk cId="0" sldId="2147483648"/>
        </pc:sldMasterMkLst>
        <pc:sldLayoutChg chg="setBg">
          <pc:chgData name="Jan Pieter Kuijper" userId="11dce61d2819b281" providerId="LiveId" clId="{86157E43-16A5-46D5-BE21-40832A02241B}" dt="2020-03-10T08:23:14.183" v="9"/>
          <pc:sldLayoutMkLst>
            <pc:docMk/>
            <pc:sldMasterMk cId="0" sldId="2147483648"/>
            <pc:sldLayoutMk cId="2824863738" sldId="2147483649"/>
          </pc:sldLayoutMkLst>
        </pc:sldLayoutChg>
        <pc:sldLayoutChg chg="setBg">
          <pc:chgData name="Jan Pieter Kuijper" userId="11dce61d2819b281" providerId="LiveId" clId="{86157E43-16A5-46D5-BE21-40832A02241B}" dt="2020-03-10T08:23:14.183" v="9"/>
          <pc:sldLayoutMkLst>
            <pc:docMk/>
            <pc:sldMasterMk cId="0" sldId="2147483648"/>
            <pc:sldLayoutMk cId="3145550510" sldId="2147483650"/>
          </pc:sldLayoutMkLst>
        </pc:sldLayoutChg>
        <pc:sldLayoutChg chg="setBg">
          <pc:chgData name="Jan Pieter Kuijper" userId="11dce61d2819b281" providerId="LiveId" clId="{86157E43-16A5-46D5-BE21-40832A02241B}" dt="2020-03-10T08:23:14.183" v="9"/>
          <pc:sldLayoutMkLst>
            <pc:docMk/>
            <pc:sldMasterMk cId="0" sldId="2147483648"/>
            <pc:sldLayoutMk cId="595346429" sldId="2147483651"/>
          </pc:sldLayoutMkLst>
        </pc:sldLayoutChg>
        <pc:sldLayoutChg chg="setBg">
          <pc:chgData name="Jan Pieter Kuijper" userId="11dce61d2819b281" providerId="LiveId" clId="{86157E43-16A5-46D5-BE21-40832A02241B}" dt="2020-03-10T08:23:14.183" v="9"/>
          <pc:sldLayoutMkLst>
            <pc:docMk/>
            <pc:sldMasterMk cId="0" sldId="2147483648"/>
            <pc:sldLayoutMk cId="3387045535" sldId="2147483652"/>
          </pc:sldLayoutMkLst>
        </pc:sldLayoutChg>
        <pc:sldLayoutChg chg="setBg">
          <pc:chgData name="Jan Pieter Kuijper" userId="11dce61d2819b281" providerId="LiveId" clId="{86157E43-16A5-46D5-BE21-40832A02241B}" dt="2020-03-10T08:23:14.183" v="9"/>
          <pc:sldLayoutMkLst>
            <pc:docMk/>
            <pc:sldMasterMk cId="0" sldId="2147483648"/>
            <pc:sldLayoutMk cId="675531614" sldId="2147483653"/>
          </pc:sldLayoutMkLst>
        </pc:sldLayoutChg>
        <pc:sldLayoutChg chg="setBg">
          <pc:chgData name="Jan Pieter Kuijper" userId="11dce61d2819b281" providerId="LiveId" clId="{86157E43-16A5-46D5-BE21-40832A02241B}" dt="2020-03-10T08:23:14.183" v="9"/>
          <pc:sldLayoutMkLst>
            <pc:docMk/>
            <pc:sldMasterMk cId="0" sldId="2147483648"/>
            <pc:sldLayoutMk cId="3534733051" sldId="2147483654"/>
          </pc:sldLayoutMkLst>
        </pc:sldLayoutChg>
        <pc:sldLayoutChg chg="setBg">
          <pc:chgData name="Jan Pieter Kuijper" userId="11dce61d2819b281" providerId="LiveId" clId="{86157E43-16A5-46D5-BE21-40832A02241B}" dt="2020-03-10T08:23:14.183" v="9"/>
          <pc:sldLayoutMkLst>
            <pc:docMk/>
            <pc:sldMasterMk cId="0" sldId="2147483648"/>
            <pc:sldLayoutMk cId="4186676503" sldId="2147483655"/>
          </pc:sldLayoutMkLst>
        </pc:sldLayoutChg>
        <pc:sldLayoutChg chg="setBg">
          <pc:chgData name="Jan Pieter Kuijper" userId="11dce61d2819b281" providerId="LiveId" clId="{86157E43-16A5-46D5-BE21-40832A02241B}" dt="2020-03-10T08:23:14.183" v="9"/>
          <pc:sldLayoutMkLst>
            <pc:docMk/>
            <pc:sldMasterMk cId="0" sldId="2147483648"/>
            <pc:sldLayoutMk cId="3217876007" sldId="2147483656"/>
          </pc:sldLayoutMkLst>
        </pc:sldLayoutChg>
        <pc:sldLayoutChg chg="setBg">
          <pc:chgData name="Jan Pieter Kuijper" userId="11dce61d2819b281" providerId="LiveId" clId="{86157E43-16A5-46D5-BE21-40832A02241B}" dt="2020-03-10T08:23:14.183" v="9"/>
          <pc:sldLayoutMkLst>
            <pc:docMk/>
            <pc:sldMasterMk cId="0" sldId="2147483648"/>
            <pc:sldLayoutMk cId="2102878536" sldId="2147483657"/>
          </pc:sldLayoutMkLst>
        </pc:sldLayoutChg>
        <pc:sldLayoutChg chg="setBg">
          <pc:chgData name="Jan Pieter Kuijper" userId="11dce61d2819b281" providerId="LiveId" clId="{86157E43-16A5-46D5-BE21-40832A02241B}" dt="2020-03-10T08:23:14.183" v="9"/>
          <pc:sldLayoutMkLst>
            <pc:docMk/>
            <pc:sldMasterMk cId="0" sldId="2147483648"/>
            <pc:sldLayoutMk cId="2908370236" sldId="2147483658"/>
          </pc:sldLayoutMkLst>
        </pc:sldLayoutChg>
        <pc:sldLayoutChg chg="setBg">
          <pc:chgData name="Jan Pieter Kuijper" userId="11dce61d2819b281" providerId="LiveId" clId="{86157E43-16A5-46D5-BE21-40832A02241B}" dt="2020-03-10T08:23:14.183" v="9"/>
          <pc:sldLayoutMkLst>
            <pc:docMk/>
            <pc:sldMasterMk cId="0" sldId="2147483648"/>
            <pc:sldLayoutMk cId="398815264" sldId="2147483659"/>
          </pc:sldLayoutMkLst>
        </pc:sldLayoutChg>
      </pc:sldMasterChg>
    </pc:docChg>
  </pc:docChgLst>
  <pc:docChgLst>
    <pc:chgData name="Jan Pieter Kuijper" userId="11dce61d2819b281" providerId="LiveId" clId="{C4F45D43-C3E2-471F-87E1-B0079543FAEC}"/>
    <pc:docChg chg="modSld">
      <pc:chgData name="Jan Pieter Kuijper" userId="11dce61d2819b281" providerId="LiveId" clId="{C4F45D43-C3E2-471F-87E1-B0079543FAEC}" dt="2020-03-10T08:20:49.259" v="43"/>
      <pc:docMkLst>
        <pc:docMk/>
      </pc:docMkLst>
      <pc:sldChg chg="modSp mod">
        <pc:chgData name="Jan Pieter Kuijper" userId="11dce61d2819b281" providerId="LiveId" clId="{C4F45D43-C3E2-471F-87E1-B0079543FAEC}" dt="2020-03-10T08:20:17.527" v="36" actId="6549"/>
        <pc:sldMkLst>
          <pc:docMk/>
          <pc:sldMk cId="0" sldId="258"/>
        </pc:sldMkLst>
        <pc:spChg chg="mod">
          <ac:chgData name="Jan Pieter Kuijper" userId="11dce61d2819b281" providerId="LiveId" clId="{C4F45D43-C3E2-471F-87E1-B0079543FAEC}" dt="2020-03-10T08:20:17.527" v="36" actId="6549"/>
          <ac:spMkLst>
            <pc:docMk/>
            <pc:sldMk cId="0" sldId="258"/>
            <ac:spMk id="2050" creationId="{00000000-0000-0000-0000-000000000000}"/>
          </ac:spMkLst>
        </pc:spChg>
      </pc:sldChg>
      <pc:sldChg chg="modSp">
        <pc:chgData name="Jan Pieter Kuijper" userId="11dce61d2819b281" providerId="LiveId" clId="{C4F45D43-C3E2-471F-87E1-B0079543FAEC}" dt="2020-03-10T08:20:25.540" v="37"/>
        <pc:sldMkLst>
          <pc:docMk/>
          <pc:sldMk cId="0" sldId="259"/>
        </pc:sldMkLst>
        <pc:spChg chg="mod">
          <ac:chgData name="Jan Pieter Kuijper" userId="11dce61d2819b281" providerId="LiveId" clId="{C4F45D43-C3E2-471F-87E1-B0079543FAEC}" dt="2020-03-10T08:20:25.540" v="37"/>
          <ac:spMkLst>
            <pc:docMk/>
            <pc:sldMk cId="0" sldId="259"/>
            <ac:spMk id="3074" creationId="{00000000-0000-0000-0000-000000000000}"/>
          </ac:spMkLst>
        </pc:spChg>
      </pc:sldChg>
      <pc:sldChg chg="modSp">
        <pc:chgData name="Jan Pieter Kuijper" userId="11dce61d2819b281" providerId="LiveId" clId="{C4F45D43-C3E2-471F-87E1-B0079543FAEC}" dt="2020-03-10T08:20:30.253" v="38"/>
        <pc:sldMkLst>
          <pc:docMk/>
          <pc:sldMk cId="0" sldId="260"/>
        </pc:sldMkLst>
        <pc:spChg chg="mod">
          <ac:chgData name="Jan Pieter Kuijper" userId="11dce61d2819b281" providerId="LiveId" clId="{C4F45D43-C3E2-471F-87E1-B0079543FAEC}" dt="2020-03-10T08:20:30.253" v="38"/>
          <ac:spMkLst>
            <pc:docMk/>
            <pc:sldMk cId="0" sldId="260"/>
            <ac:spMk id="4098" creationId="{00000000-0000-0000-0000-000000000000}"/>
          </ac:spMkLst>
        </pc:spChg>
      </pc:sldChg>
      <pc:sldChg chg="modSp">
        <pc:chgData name="Jan Pieter Kuijper" userId="11dce61d2819b281" providerId="LiveId" clId="{C4F45D43-C3E2-471F-87E1-B0079543FAEC}" dt="2020-03-10T08:20:34.137" v="39"/>
        <pc:sldMkLst>
          <pc:docMk/>
          <pc:sldMk cId="0" sldId="261"/>
        </pc:sldMkLst>
        <pc:spChg chg="mod">
          <ac:chgData name="Jan Pieter Kuijper" userId="11dce61d2819b281" providerId="LiveId" clId="{C4F45D43-C3E2-471F-87E1-B0079543FAEC}" dt="2020-03-10T08:20:34.137" v="39"/>
          <ac:spMkLst>
            <pc:docMk/>
            <pc:sldMk cId="0" sldId="261"/>
            <ac:spMk id="5122" creationId="{00000000-0000-0000-0000-000000000000}"/>
          </ac:spMkLst>
        </pc:spChg>
      </pc:sldChg>
      <pc:sldChg chg="modSp">
        <pc:chgData name="Jan Pieter Kuijper" userId="11dce61d2819b281" providerId="LiveId" clId="{C4F45D43-C3E2-471F-87E1-B0079543FAEC}" dt="2020-03-10T08:20:37.954" v="40"/>
        <pc:sldMkLst>
          <pc:docMk/>
          <pc:sldMk cId="0" sldId="262"/>
        </pc:sldMkLst>
        <pc:spChg chg="mod">
          <ac:chgData name="Jan Pieter Kuijper" userId="11dce61d2819b281" providerId="LiveId" clId="{C4F45D43-C3E2-471F-87E1-B0079543FAEC}" dt="2020-03-10T08:20:37.954" v="40"/>
          <ac:spMkLst>
            <pc:docMk/>
            <pc:sldMk cId="0" sldId="262"/>
            <ac:spMk id="6146" creationId="{00000000-0000-0000-0000-000000000000}"/>
          </ac:spMkLst>
        </pc:spChg>
      </pc:sldChg>
      <pc:sldChg chg="modSp">
        <pc:chgData name="Jan Pieter Kuijper" userId="11dce61d2819b281" providerId="LiveId" clId="{C4F45D43-C3E2-471F-87E1-B0079543FAEC}" dt="2020-03-10T08:20:41.509" v="41"/>
        <pc:sldMkLst>
          <pc:docMk/>
          <pc:sldMk cId="0" sldId="263"/>
        </pc:sldMkLst>
        <pc:spChg chg="mod">
          <ac:chgData name="Jan Pieter Kuijper" userId="11dce61d2819b281" providerId="LiveId" clId="{C4F45D43-C3E2-471F-87E1-B0079543FAEC}" dt="2020-03-10T08:20:41.509" v="41"/>
          <ac:spMkLst>
            <pc:docMk/>
            <pc:sldMk cId="0" sldId="263"/>
            <ac:spMk id="7170" creationId="{00000000-0000-0000-0000-000000000000}"/>
          </ac:spMkLst>
        </pc:spChg>
      </pc:sldChg>
      <pc:sldChg chg="modSp">
        <pc:chgData name="Jan Pieter Kuijper" userId="11dce61d2819b281" providerId="LiveId" clId="{C4F45D43-C3E2-471F-87E1-B0079543FAEC}" dt="2020-03-10T08:20:45.295" v="42"/>
        <pc:sldMkLst>
          <pc:docMk/>
          <pc:sldMk cId="0" sldId="271"/>
        </pc:sldMkLst>
        <pc:spChg chg="mod">
          <ac:chgData name="Jan Pieter Kuijper" userId="11dce61d2819b281" providerId="LiveId" clId="{C4F45D43-C3E2-471F-87E1-B0079543FAEC}" dt="2020-03-10T08:20:45.295" v="42"/>
          <ac:spMkLst>
            <pc:docMk/>
            <pc:sldMk cId="0" sldId="271"/>
            <ac:spMk id="8194" creationId="{00000000-0000-0000-0000-000000000000}"/>
          </ac:spMkLst>
        </pc:spChg>
      </pc:sldChg>
      <pc:sldChg chg="modSp">
        <pc:chgData name="Jan Pieter Kuijper" userId="11dce61d2819b281" providerId="LiveId" clId="{C4F45D43-C3E2-471F-87E1-B0079543FAEC}" dt="2020-03-10T08:20:49.259" v="43"/>
        <pc:sldMkLst>
          <pc:docMk/>
          <pc:sldMk cId="0" sldId="272"/>
        </pc:sldMkLst>
        <pc:spChg chg="mod">
          <ac:chgData name="Jan Pieter Kuijper" userId="11dce61d2819b281" providerId="LiveId" clId="{C4F45D43-C3E2-471F-87E1-B0079543FAEC}" dt="2020-03-10T08:20:49.259" v="43"/>
          <ac:spMkLst>
            <pc:docMk/>
            <pc:sldMk cId="0" sldId="272"/>
            <ac:spMk id="921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D6F51-BB15-4AC1-9AC8-03E2985F282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24863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0366D-54E4-4E05-997E-91F8E95BB21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0837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772EF-1F25-4571-B4DF-B4BAC5BB657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881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C9DCC-365B-4D5F-A3AC-0255EE0FCE9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4555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CB2B3-21C2-45D5-B696-AD2FFB9AFA6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9534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08F9E-77EF-4BE6-947D-2F8EAF6A527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8704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BDE94-33D5-4B8F-A5EE-1DCA16F82AC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7553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C0166-83D1-420A-8FFF-515CA96B79C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34733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BFCC6-5AF1-47EA-8891-9D7D9DFC061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667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A21AD-54AF-455B-8C5D-E51262F576C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1787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2C65-1508-4639-B914-C6A9F27156C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0287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1183D98-D934-4831-8E81-57D8873D171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436" y="635000"/>
            <a:ext cx="8635127" cy="439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860" y="634999"/>
            <a:ext cx="8626279" cy="445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408" y="634999"/>
            <a:ext cx="8629184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860" y="634999"/>
            <a:ext cx="8626279" cy="445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408" y="634999"/>
            <a:ext cx="8629184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860" y="634999"/>
            <a:ext cx="8626279" cy="445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436" y="635000"/>
            <a:ext cx="8635127" cy="439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5890" y="634999"/>
            <a:ext cx="8632219" cy="4389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128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43</cp:revision>
  <dcterms:created xsi:type="dcterms:W3CDTF">2004-09-21T10:26:12Z</dcterms:created>
  <dcterms:modified xsi:type="dcterms:W3CDTF">2020-03-10T08:23:53Z</dcterms:modified>
</cp:coreProperties>
</file>