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1CA7D-BB42-4BA6-95E8-4F8B36C80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08FEDF-983E-442F-B5B1-D2E882C86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350A3D-EA17-4A83-850A-420F182B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DF0776-379B-49CA-94DE-94093256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035661-4DF6-458F-A962-A20B6782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D52F7-649F-4FBC-8227-1E5F5C87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7E6D58-C0E4-4EFC-BF38-3A6C09F96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D22B0E-2F4F-4E2E-B088-5AC8C930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962C3-D35F-4BBE-A926-0362D114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37BFA5-5617-49E3-B13A-0D507EF4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82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7446820-582C-4A87-996B-B7B8016FF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55F167-2839-4270-9D24-6B36DD77A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98F869-6A59-441B-A671-88F92752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E39BB-9095-49DD-ACDD-10B767D1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3788F5-38DD-4C2D-A3A9-BF8469FE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58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E266-D923-4C60-9414-A441BD19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0EC22-87A9-4D6E-B2A9-6531A41B2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C6927-8D97-409F-8D5D-FE9B5C48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C9FC83-CD19-4C67-ACF7-D6FB9B2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4E0116-FB95-457F-9A98-83E3BAD1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9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8072F-4CCC-4C97-B40E-351F7C274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AFB69E-5963-4446-A3D0-82E93B3EA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0417E4-A3D2-409B-ABB6-B772D317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0C74D7-1879-4654-8A15-E14AAEF5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FC34DD-33E3-4055-8AAB-15C18543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52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9FB41-A5E2-428B-AC48-FF58C0FB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277EBD-4D2C-4DE7-B120-509D6FF55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087471-C576-48E0-8A8C-BC71080CE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A1460E-D841-48DF-B23D-2AB6D17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85C45E-0E74-49B3-9500-5C411D94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83A2B7-D7E5-4DC6-9F43-8DB84971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65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D78A2-9601-47EB-817A-CA2D405D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453E27-CCC9-49A0-9CF8-A9F74C940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2A5B1B-4763-46FB-B63A-E55137250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9484AD-760A-4D28-9697-821FA79D3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4E4953-79C5-4FA1-B645-EB4765730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5365F31-D084-4C47-9C33-227D4B97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D6D9C0-48CD-4550-9F39-096EA726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69F339-66DD-4EA2-BFEF-5990E8D1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3636F-4585-4A0C-BCF1-47E8E04D9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8C847A-D7B2-45BD-BE10-37AC85B5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526A8B5-BAD1-428B-BCBC-3071F8DB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C0F26A-1FF2-4DA3-8C28-F14C6453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1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5C545E2-EE87-4C94-B4D3-35E89B35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FAEBA8B-D3C6-4661-BB56-687CA61F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25FFBD-D558-4B63-B436-813AA58B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43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54728-0F37-4C3D-925D-A7CA54524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F6B0E-F7E7-4D64-B672-40686397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EA4050-27F4-4D0E-9B60-5A2F06C48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EF760A-C066-4EDD-8539-0783737B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B1C7DD-91BA-4835-AC6F-6E443D63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52A277-BEC9-4324-8844-EF023B08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9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A7369-ED14-4F80-AE02-E4AE0F6E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4122889-7EF3-449A-B898-A6B97D092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86B339-78E3-49DB-A779-6AF4B05FA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B284FC-4F6C-47F6-880F-3B58A310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40D14F-45DF-4349-90BA-86066F24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D5DD32-C26D-4973-B4F3-3555EF8E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81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2E994A-28A4-4187-8EE6-9152177E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AC7EE4-A176-41BD-988E-6D34BB7A2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07E131-410B-400E-AF19-5E35D14A4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3D2E93-560F-40F6-AE2F-D3ABF592A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568CDB-4C5B-4193-BC41-670AA47ED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47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2022-02-05T11:41:21Z</dcterms:created>
  <dcterms:modified xsi:type="dcterms:W3CDTF">2022-02-05T11:42:00Z</dcterms:modified>
</cp:coreProperties>
</file>