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63AB6-5CB5-47C8-B1EC-30CCB3A5A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509104E-23CB-48A9-8077-1548EB7D2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DD7D55-0EEA-40DA-A652-40E92834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D67011-8D4C-4C76-9785-ACC06BD4D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5983AB-2A3B-4072-801C-EC135C15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98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CE349-43D0-4749-A67F-7E606991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317F710-47DC-449B-80D7-BDD647BB7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2EC998-D6A4-444F-8ECE-C97753D09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5B576E-8538-45DF-B01B-5C497D269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DBCA86-4D41-4370-B0FA-D6E32043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48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9135CC8-543B-4AF9-A8FA-A0B405BB5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AA345A4-439B-4CF1-84B6-0F7B04C6F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DF22C1-D691-4F35-9394-7CA742194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7DE1A3-CEBB-45D4-BEDD-D083F0A3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12B131-67DC-432C-A09C-B9A101D2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18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5ECAA0-68B6-4ED9-9225-B16098078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0DE7D8-C461-47E1-8060-7364E7957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6293F5-260A-4B36-B55B-4EF260642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452067-AB15-4839-BF51-C2C1804F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A9D5D7-B467-424F-BDA4-529B53A60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E5A960-2F83-4C45-9005-4A61529B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B47BAF-EB3A-44BE-B46F-00564DA56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3C03BB-25CD-4A94-9EA0-78EB5F10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BA2D96-ABD3-4669-834E-AD1F0DF2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0D71CF-65B1-4A96-BA94-58AA08BC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64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2B2D4-BB0D-4B83-BBFF-2F458E4A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828886-214D-4D81-88DF-3AB60A7A5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3AD22BD-1B58-41A4-BBB2-7BB57D530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963750-3D5C-4DB0-AEE7-0AD50FF8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ABC46E-E4DD-45E5-B7BC-B7D1C26E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5CC078-F53F-48A7-A25D-EF7F9F54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35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8FF29-99F6-4CD3-B43E-1622A2C93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E28061-3F54-44D7-BCE2-FDE85E404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4A23356-AE16-4393-9371-AEE9FE34A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AAB4722-20FF-4FBB-91EB-E2219857B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708F91B-5B49-48F9-8142-5ED625B9C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08F4505-C334-4A3E-B99F-0C728B42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BEA3646-1B36-4D5D-A288-90D74897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B3F2FF5-84BB-473B-A227-D6DF55D34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40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2BC64-2DDB-41BB-B1C4-5BAEE7CDE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16F24F3-25E4-4FBF-A0D4-AD1AD37A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1B3341C-7D60-4ED0-9728-D0B72E45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55BB95C-DD23-4112-87F2-9F8B0D90B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650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9B2111B-F835-4618-B910-9D462E58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3554485-E007-40E0-B765-30CC84D9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AFA5B7B-CEBD-4535-B16C-9A4399EB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75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BE9D9-F087-471C-BB2A-1995B51E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A12CF0-3071-4C93-959B-AD833C0F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12D6DA-2AEC-4D19-A0B1-2C81B9EE3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6651F6-ABE5-479A-BC2F-B9D3FB8B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45EE4E-1A17-4863-820A-B4BF4983F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748D6C-6BCF-4142-8231-3DCB7747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02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A18FA-8A57-402A-B3D8-8CA084590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C78C410-A841-4549-8AD7-8C17AC351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2FF30EE-8B0B-4C2A-9574-25D3BC45B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FA3EEB-E06E-447F-B2C6-A6F56014D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057649-7665-444B-8842-C2A53AAB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EF4095-C321-4712-8A60-4C72E9646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4758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F939DA-6F1D-41CB-8763-704DABB07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5CFF25-0A94-43E4-90CB-926B125F9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00CDE6-14A6-4EE5-A8A7-DE502E8DD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FFE08-E168-43D4-A820-F007A72960D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40D6EE-D2C3-43C7-B467-BFEE4411D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4FCF09-65FC-46A0-AD3C-9302C1BEC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DAA78-D007-4F99-B1FC-82C9986C2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72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6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6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6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6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2022-02-05T11:40:18Z</dcterms:created>
  <dcterms:modified xsi:type="dcterms:W3CDTF">2022-02-05T11:40:51Z</dcterms:modified>
</cp:coreProperties>
</file>