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9DB43-9CAE-4A7E-989F-415047E72796}" v="1" dt="2020-12-17T11:07:04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D09DB43-9CAE-4A7E-989F-415047E72796}"/>
    <pc:docChg chg="modSld">
      <pc:chgData name="Jan Pieter Kuijper" userId="11dce61d2819b281" providerId="LiveId" clId="{ED09DB43-9CAE-4A7E-989F-415047E72796}" dt="2020-12-17T11:07:04.698" v="0" actId="14826"/>
      <pc:docMkLst>
        <pc:docMk/>
      </pc:docMkLst>
      <pc:sldChg chg="modSp">
        <pc:chgData name="Jan Pieter Kuijper" userId="11dce61d2819b281" providerId="LiveId" clId="{ED09DB43-9CAE-4A7E-989F-415047E72796}" dt="2020-12-17T11:07:04.698" v="0" actId="14826"/>
        <pc:sldMkLst>
          <pc:docMk/>
          <pc:sldMk cId="0" sldId="259"/>
        </pc:sldMkLst>
        <pc:picChg chg="mod">
          <ac:chgData name="Jan Pieter Kuijper" userId="11dce61d2819b281" providerId="LiveId" clId="{ED09DB43-9CAE-4A7E-989F-415047E72796}" dt="2020-12-17T11:07:04.698" v="0" actId="14826"/>
          <ac:picMkLst>
            <pc:docMk/>
            <pc:sldMk cId="0" sldId="259"/>
            <ac:picMk id="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B85D2-E23D-4DC1-A308-183C05B0EC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520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0772-73AB-40DF-AC02-D09887F2FC8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80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DAB19-8F9A-47E4-8E97-BEBAD582F2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2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ABA4-9339-42C5-9F9E-253FC38E94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154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4F7C0-E89B-4A9F-9C5E-E5FD7A72A8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484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21C09-3A1D-4E82-9FAB-46B9D6CDD6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064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248A9-8AB7-4890-8E5C-D1DE3FE784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3715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6CE4B-2A7C-476C-85A4-2601E4606C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564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2B993-5D7C-4C0D-9285-5793EE0627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936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CE9F2-C6F2-4948-AC11-EBB470717B7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497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8384F-4DA9-4EAF-8B92-2350C415F3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150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CD00AA9-87BA-49BA-B3E8-98584C7900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4" y="635000"/>
            <a:ext cx="8635872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54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912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18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39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73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4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7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26332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50</cp:revision>
  <dcterms:created xsi:type="dcterms:W3CDTF">2004-09-21T10:26:12Z</dcterms:created>
  <dcterms:modified xsi:type="dcterms:W3CDTF">2020-12-17T11:07:12Z</dcterms:modified>
</cp:coreProperties>
</file>