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764B1-BCD4-493D-BFD0-C2A87A849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10076B7-FB7B-462F-85D7-0B2708467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536391-EE17-4E90-970A-FD76C6E07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80E675-244B-43B3-A1AD-B3A1E0887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56F0D9-1F44-4703-A5E0-798F1505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66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7AD403-B294-40CE-855C-0F5608873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C349475-2C69-4432-B618-0432FE609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F9DD4B-EE45-45FF-9902-FBBB1C0C7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D6CFF8-C697-4327-B18C-681AA9E90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9762F6-F2AA-43D4-BC93-4D20141A0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260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1383B14-B98A-4B36-B819-F1DD81BAD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B4550AA-D428-41E9-BD1B-8ACA35FE6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62A07A-040B-4C1F-AE8E-B1672391D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89D890-6F2A-4AA1-B3A3-F3BADFE40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3E2CEC-E616-497A-999F-B06743498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122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CA94E-B031-4529-8254-BEE80097D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680A29-B589-400F-B46B-E0D21E48D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1258DF-5D48-4B8A-90C8-5B6C0A93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B5C250-B557-412C-90ED-91831C39A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0E7A5D-A17E-4446-BF2F-75F5FADA3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90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80508-312E-4C5A-8EBF-A03A5D55B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D744E6-525C-4FE5-953E-D5C51A775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F62CED-F244-427D-B0A0-ABAA31B8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7FB1F1-D439-47F7-8FF7-80EF8E5D8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108D17-ED9A-4D92-A885-D01F6FA49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71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EB7001-FC83-4A13-9857-5AB27FA27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AE7445-8A97-4994-A14A-0C18788A5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325ACAD-49F7-4588-A791-C607C8BD6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FC84C0F-C236-4CCC-9DAA-62B6558E7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312B023-0059-4E0C-AD43-5A5D736B6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E7B74E9-FDD5-45CA-B151-A120916C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429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9FC68-233F-4A91-BC57-4EDA435E2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F6D1D6-CE37-4CF0-8F81-B23C17EB4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89DC973-10C3-4D3F-84C6-2200CB2ED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4E4ECFB-582A-4F36-B6CB-1FCE71141A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87C7C25-2347-43DE-8AF4-9186367E21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7B4D2A6-718A-4C4C-B4A3-53C990E0B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79B0966-035C-4477-A479-51CA2D1BF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7B099B2-7EB9-4DB0-A004-B5A4251DB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517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82759-2A78-4FBA-92ED-E45C00BB1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F3A1CEF-586C-4C7A-A31C-DABFFB2B5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A6460C7-3CC9-48BE-A030-C96CE5B87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F984E3C-0540-4DE5-8DD4-03EF65A93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1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5322677-4354-4441-AA22-FE9A18658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A218F84-E085-4347-B71D-23F1735E1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102BC93-F484-4632-B407-6474DF2C0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04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95417-EC09-4F5E-BF29-E684CC227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61E280-E14F-418A-B231-B61C387DE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84D2AA6-07D9-4180-A178-1C4F70F5B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72DE174-F584-40B2-A002-75258B9E4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35A71A0-0E1F-4FE4-9DED-9C01B2D63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1D93552-15BF-454D-BEED-C1DECAE0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575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4375A-3B05-48EA-8629-64D37F11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724B4C1-45BB-4029-A8EC-3095F7451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3D456FA-0D66-4838-86EA-5EB8C8E47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A11E5F8-347F-4A78-9773-9BC5AFDA8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23BD5E2-A0F5-476E-8256-1FEB0F81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11D334-4100-497A-BA5D-76C5A196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97005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BFD30D5-BAA4-4755-AA41-46ACD8140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7FA036-E414-4E69-80E4-1D91F2F77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6A3C07-5D18-4C4A-B7DD-34851CF574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736E3F-33EF-4557-BBE4-93F59CD3EE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3733FC-1880-4D2C-B071-FA1560D6D9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20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5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549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912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18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39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73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49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48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27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2633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2022-02-05T11:38:56Z</dcterms:created>
  <dcterms:modified xsi:type="dcterms:W3CDTF">2022-02-05T11:39:48Z</dcterms:modified>
</cp:coreProperties>
</file>