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88DD4-A631-4BD5-B1BC-64423115D34B}" v="22" dt="2020-03-10T15:59:31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3288DD4-A631-4BD5-B1BC-64423115D34B}"/>
    <pc:docChg chg="modSld modMainMaster">
      <pc:chgData name="Jan Pieter Kuijper" userId="11dce61d2819b281" providerId="LiveId" clId="{63288DD4-A631-4BD5-B1BC-64423115D34B}" dt="2020-03-10T15:59:31.145" v="21" actId="207"/>
      <pc:docMkLst>
        <pc:docMk/>
      </pc:docMkLst>
      <pc:sldChg chg="modSp setBg">
        <pc:chgData name="Jan Pieter Kuijper" userId="11dce61d2819b281" providerId="LiveId" clId="{63288DD4-A631-4BD5-B1BC-64423115D34B}" dt="2020-03-10T15:58:48.959" v="12" actId="207"/>
        <pc:sldMkLst>
          <pc:docMk/>
          <pc:sldMk cId="0" sldId="258"/>
        </pc:sldMkLst>
        <pc:spChg chg="mod">
          <ac:chgData name="Jan Pieter Kuijper" userId="11dce61d2819b281" providerId="LiveId" clId="{63288DD4-A631-4BD5-B1BC-64423115D34B}" dt="2020-03-10T15:58:48.959" v="12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63288DD4-A631-4BD5-B1BC-64423115D34B}" dt="2020-03-10T15:56:47.781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63288DD4-A631-4BD5-B1BC-64423115D34B}" dt="2020-03-10T15:58:56.841" v="13" actId="207"/>
        <pc:sldMkLst>
          <pc:docMk/>
          <pc:sldMk cId="4052104131" sldId="259"/>
        </pc:sldMkLst>
        <pc:spChg chg="mod">
          <ac:chgData name="Jan Pieter Kuijper" userId="11dce61d2819b281" providerId="LiveId" clId="{63288DD4-A631-4BD5-B1BC-64423115D34B}" dt="2020-03-10T15:58:56.841" v="13" actId="207"/>
          <ac:spMkLst>
            <pc:docMk/>
            <pc:sldMk cId="4052104131" sldId="259"/>
            <ac:spMk id="2050" creationId="{00000000-0000-0000-0000-000000000000}"/>
          </ac:spMkLst>
        </pc:spChg>
        <pc:picChg chg="mod">
          <ac:chgData name="Jan Pieter Kuijper" userId="11dce61d2819b281" providerId="LiveId" clId="{63288DD4-A631-4BD5-B1BC-64423115D34B}" dt="2020-03-10T15:56:58.987" v="1" actId="14826"/>
          <ac:picMkLst>
            <pc:docMk/>
            <pc:sldMk cId="4052104131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63288DD4-A631-4BD5-B1BC-64423115D34B}" dt="2020-03-10T15:59:00.978" v="14" actId="207"/>
        <pc:sldMkLst>
          <pc:docMk/>
          <pc:sldMk cId="793986547" sldId="260"/>
        </pc:sldMkLst>
        <pc:spChg chg="mod">
          <ac:chgData name="Jan Pieter Kuijper" userId="11dce61d2819b281" providerId="LiveId" clId="{63288DD4-A631-4BD5-B1BC-64423115D34B}" dt="2020-03-10T15:59:00.978" v="14" actId="207"/>
          <ac:spMkLst>
            <pc:docMk/>
            <pc:sldMk cId="793986547" sldId="260"/>
            <ac:spMk id="2050" creationId="{00000000-0000-0000-0000-000000000000}"/>
          </ac:spMkLst>
        </pc:spChg>
        <pc:picChg chg="mod">
          <ac:chgData name="Jan Pieter Kuijper" userId="11dce61d2819b281" providerId="LiveId" clId="{63288DD4-A631-4BD5-B1BC-64423115D34B}" dt="2020-03-10T15:57:14.787" v="2" actId="14826"/>
          <ac:picMkLst>
            <pc:docMk/>
            <pc:sldMk cId="793986547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63288DD4-A631-4BD5-B1BC-64423115D34B}" dt="2020-03-10T15:59:06.184" v="15" actId="207"/>
        <pc:sldMkLst>
          <pc:docMk/>
          <pc:sldMk cId="916785" sldId="261"/>
        </pc:sldMkLst>
        <pc:spChg chg="mod">
          <ac:chgData name="Jan Pieter Kuijper" userId="11dce61d2819b281" providerId="LiveId" clId="{63288DD4-A631-4BD5-B1BC-64423115D34B}" dt="2020-03-10T15:59:06.184" v="15" actId="207"/>
          <ac:spMkLst>
            <pc:docMk/>
            <pc:sldMk cId="916785" sldId="261"/>
            <ac:spMk id="2050" creationId="{00000000-0000-0000-0000-000000000000}"/>
          </ac:spMkLst>
        </pc:spChg>
        <pc:picChg chg="mod">
          <ac:chgData name="Jan Pieter Kuijper" userId="11dce61d2819b281" providerId="LiveId" clId="{63288DD4-A631-4BD5-B1BC-64423115D34B}" dt="2020-03-10T15:57:26.412" v="3" actId="14826"/>
          <ac:picMkLst>
            <pc:docMk/>
            <pc:sldMk cId="916785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3288DD4-A631-4BD5-B1BC-64423115D34B}" dt="2020-03-10T15:59:10.714" v="16" actId="207"/>
        <pc:sldMkLst>
          <pc:docMk/>
          <pc:sldMk cId="2948987080" sldId="262"/>
        </pc:sldMkLst>
        <pc:spChg chg="mod">
          <ac:chgData name="Jan Pieter Kuijper" userId="11dce61d2819b281" providerId="LiveId" clId="{63288DD4-A631-4BD5-B1BC-64423115D34B}" dt="2020-03-10T15:59:10.714" v="16" actId="207"/>
          <ac:spMkLst>
            <pc:docMk/>
            <pc:sldMk cId="2948987080" sldId="262"/>
            <ac:spMk id="2050" creationId="{00000000-0000-0000-0000-000000000000}"/>
          </ac:spMkLst>
        </pc:spChg>
        <pc:picChg chg="mod">
          <ac:chgData name="Jan Pieter Kuijper" userId="11dce61d2819b281" providerId="LiveId" clId="{63288DD4-A631-4BD5-B1BC-64423115D34B}" dt="2020-03-10T15:57:38.051" v="4" actId="14826"/>
          <ac:picMkLst>
            <pc:docMk/>
            <pc:sldMk cId="294898708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63288DD4-A631-4BD5-B1BC-64423115D34B}" dt="2020-03-10T15:59:14.589" v="17" actId="207"/>
        <pc:sldMkLst>
          <pc:docMk/>
          <pc:sldMk cId="4047029004" sldId="263"/>
        </pc:sldMkLst>
        <pc:spChg chg="mod">
          <ac:chgData name="Jan Pieter Kuijper" userId="11dce61d2819b281" providerId="LiveId" clId="{63288DD4-A631-4BD5-B1BC-64423115D34B}" dt="2020-03-10T15:59:14.589" v="17" actId="207"/>
          <ac:spMkLst>
            <pc:docMk/>
            <pc:sldMk cId="4047029004" sldId="263"/>
            <ac:spMk id="2050" creationId="{00000000-0000-0000-0000-000000000000}"/>
          </ac:spMkLst>
        </pc:spChg>
        <pc:picChg chg="mod">
          <ac:chgData name="Jan Pieter Kuijper" userId="11dce61d2819b281" providerId="LiveId" clId="{63288DD4-A631-4BD5-B1BC-64423115D34B}" dt="2020-03-10T15:57:47.673" v="5" actId="14826"/>
          <ac:picMkLst>
            <pc:docMk/>
            <pc:sldMk cId="4047029004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63288DD4-A631-4BD5-B1BC-64423115D34B}" dt="2020-03-10T15:59:18.450" v="18" actId="207"/>
        <pc:sldMkLst>
          <pc:docMk/>
          <pc:sldMk cId="1833171116" sldId="264"/>
        </pc:sldMkLst>
        <pc:spChg chg="mod">
          <ac:chgData name="Jan Pieter Kuijper" userId="11dce61d2819b281" providerId="LiveId" clId="{63288DD4-A631-4BD5-B1BC-64423115D34B}" dt="2020-03-10T15:59:18.450" v="18" actId="207"/>
          <ac:spMkLst>
            <pc:docMk/>
            <pc:sldMk cId="1833171116" sldId="264"/>
            <ac:spMk id="2050" creationId="{00000000-0000-0000-0000-000000000000}"/>
          </ac:spMkLst>
        </pc:spChg>
        <pc:picChg chg="mod">
          <ac:chgData name="Jan Pieter Kuijper" userId="11dce61d2819b281" providerId="LiveId" clId="{63288DD4-A631-4BD5-B1BC-64423115D34B}" dt="2020-03-10T15:57:57.906" v="6" actId="14826"/>
          <ac:picMkLst>
            <pc:docMk/>
            <pc:sldMk cId="1833171116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63288DD4-A631-4BD5-B1BC-64423115D34B}" dt="2020-03-10T15:59:22.718" v="19" actId="207"/>
        <pc:sldMkLst>
          <pc:docMk/>
          <pc:sldMk cId="3866342721" sldId="265"/>
        </pc:sldMkLst>
        <pc:spChg chg="mod">
          <ac:chgData name="Jan Pieter Kuijper" userId="11dce61d2819b281" providerId="LiveId" clId="{63288DD4-A631-4BD5-B1BC-64423115D34B}" dt="2020-03-10T15:59:22.718" v="19" actId="207"/>
          <ac:spMkLst>
            <pc:docMk/>
            <pc:sldMk cId="3866342721" sldId="265"/>
            <ac:spMk id="2050" creationId="{00000000-0000-0000-0000-000000000000}"/>
          </ac:spMkLst>
        </pc:spChg>
        <pc:picChg chg="mod">
          <ac:chgData name="Jan Pieter Kuijper" userId="11dce61d2819b281" providerId="LiveId" clId="{63288DD4-A631-4BD5-B1BC-64423115D34B}" dt="2020-03-10T15:58:06.977" v="7" actId="14826"/>
          <ac:picMkLst>
            <pc:docMk/>
            <pc:sldMk cId="3866342721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3288DD4-A631-4BD5-B1BC-64423115D34B}" dt="2020-03-10T15:59:27.406" v="20" actId="207"/>
        <pc:sldMkLst>
          <pc:docMk/>
          <pc:sldMk cId="1681940534" sldId="266"/>
        </pc:sldMkLst>
        <pc:spChg chg="mod">
          <ac:chgData name="Jan Pieter Kuijper" userId="11dce61d2819b281" providerId="LiveId" clId="{63288DD4-A631-4BD5-B1BC-64423115D34B}" dt="2020-03-10T15:59:27.406" v="20" actId="207"/>
          <ac:spMkLst>
            <pc:docMk/>
            <pc:sldMk cId="1681940534" sldId="266"/>
            <ac:spMk id="2050" creationId="{00000000-0000-0000-0000-000000000000}"/>
          </ac:spMkLst>
        </pc:spChg>
        <pc:picChg chg="mod">
          <ac:chgData name="Jan Pieter Kuijper" userId="11dce61d2819b281" providerId="LiveId" clId="{63288DD4-A631-4BD5-B1BC-64423115D34B}" dt="2020-03-10T15:58:17.001" v="8" actId="14826"/>
          <ac:picMkLst>
            <pc:docMk/>
            <pc:sldMk cId="1681940534" sldId="266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63288DD4-A631-4BD5-B1BC-64423115D34B}" dt="2020-03-10T15:59:31.145" v="21" actId="207"/>
        <pc:sldMkLst>
          <pc:docMk/>
          <pc:sldMk cId="3768299424" sldId="267"/>
        </pc:sldMkLst>
        <pc:spChg chg="mod">
          <ac:chgData name="Jan Pieter Kuijper" userId="11dce61d2819b281" providerId="LiveId" clId="{63288DD4-A631-4BD5-B1BC-64423115D34B}" dt="2020-03-10T15:59:31.145" v="21" actId="207"/>
          <ac:spMkLst>
            <pc:docMk/>
            <pc:sldMk cId="3768299424" sldId="267"/>
            <ac:spMk id="2050" creationId="{00000000-0000-0000-0000-000000000000}"/>
          </ac:spMkLst>
        </pc:spChg>
        <pc:picChg chg="mod">
          <ac:chgData name="Jan Pieter Kuijper" userId="11dce61d2819b281" providerId="LiveId" clId="{63288DD4-A631-4BD5-B1BC-64423115D34B}" dt="2020-03-10T15:58:29.470" v="9" actId="14826"/>
          <ac:picMkLst>
            <pc:docMk/>
            <pc:sldMk cId="3768299424" sldId="267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63288DD4-A631-4BD5-B1BC-64423115D34B}" dt="2020-03-10T15:58:43.968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432513182" sldId="2147483649"/>
          </pc:sldLayoutMkLst>
        </pc:sldLayoutChg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3798619360" sldId="2147483650"/>
          </pc:sldLayoutMkLst>
        </pc:sldLayoutChg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3076217647" sldId="2147483651"/>
          </pc:sldLayoutMkLst>
        </pc:sldLayoutChg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498380747" sldId="2147483652"/>
          </pc:sldLayoutMkLst>
        </pc:sldLayoutChg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2349012768" sldId="2147483653"/>
          </pc:sldLayoutMkLst>
        </pc:sldLayoutChg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3874881624" sldId="2147483654"/>
          </pc:sldLayoutMkLst>
        </pc:sldLayoutChg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3996595486" sldId="2147483655"/>
          </pc:sldLayoutMkLst>
        </pc:sldLayoutChg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2508217317" sldId="2147483656"/>
          </pc:sldLayoutMkLst>
        </pc:sldLayoutChg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4188597608" sldId="2147483657"/>
          </pc:sldLayoutMkLst>
        </pc:sldLayoutChg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1287761364" sldId="2147483658"/>
          </pc:sldLayoutMkLst>
        </pc:sldLayoutChg>
        <pc:sldLayoutChg chg="setBg">
          <pc:chgData name="Jan Pieter Kuijper" userId="11dce61d2819b281" providerId="LiveId" clId="{63288DD4-A631-4BD5-B1BC-64423115D34B}" dt="2020-03-10T15:58:43.968" v="11"/>
          <pc:sldLayoutMkLst>
            <pc:docMk/>
            <pc:sldMasterMk cId="0" sldId="2147483648"/>
            <pc:sldLayoutMk cId="28463800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29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10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98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98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06" y="635000"/>
            <a:ext cx="9015188" cy="218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02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16"/>
            <a:ext cx="9017000" cy="425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7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34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94053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180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50</cp:revision>
  <dcterms:created xsi:type="dcterms:W3CDTF">2004-09-21T10:26:12Z</dcterms:created>
  <dcterms:modified xsi:type="dcterms:W3CDTF">2020-03-10T15:59:32Z</dcterms:modified>
</cp:coreProperties>
</file>