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0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02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3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83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2020-03-10T12:41:18Z</dcterms:modified>
</cp:coreProperties>
</file>