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62F66C7B-994F-4BA8-B130-55F6897224A1}"/>
    <pc:docChg chg="modSld">
      <pc:chgData name="Jan Pieter Kuijper" userId="11dce61d2819b281" providerId="LiveId" clId="{62F66C7B-994F-4BA8-B130-55F6897224A1}" dt="2022-02-07T15:39:36.528" v="9"/>
      <pc:docMkLst>
        <pc:docMk/>
      </pc:docMkLst>
      <pc:sldChg chg="modSp mod">
        <pc:chgData name="Jan Pieter Kuijper" userId="11dce61d2819b281" providerId="LiveId" clId="{62F66C7B-994F-4BA8-B130-55F6897224A1}" dt="2022-02-07T15:39:02.993" v="0" actId="207"/>
        <pc:sldMkLst>
          <pc:docMk/>
          <pc:sldMk cId="0" sldId="258"/>
        </pc:sldMkLst>
        <pc:spChg chg="mod">
          <ac:chgData name="Jan Pieter Kuijper" userId="11dce61d2819b281" providerId="LiveId" clId="{62F66C7B-994F-4BA8-B130-55F6897224A1}" dt="2022-02-07T15:39:02.993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62F66C7B-994F-4BA8-B130-55F6897224A1}" dt="2022-02-07T15:39:07.984" v="1"/>
        <pc:sldMkLst>
          <pc:docMk/>
          <pc:sldMk cId="4052104131" sldId="259"/>
        </pc:sldMkLst>
        <pc:spChg chg="mod">
          <ac:chgData name="Jan Pieter Kuijper" userId="11dce61d2819b281" providerId="LiveId" clId="{62F66C7B-994F-4BA8-B130-55F6897224A1}" dt="2022-02-07T15:39:07.984" v="1"/>
          <ac:spMkLst>
            <pc:docMk/>
            <pc:sldMk cId="4052104131" sldId="259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62F66C7B-994F-4BA8-B130-55F6897224A1}" dt="2022-02-07T15:39:11.769" v="2"/>
        <pc:sldMkLst>
          <pc:docMk/>
          <pc:sldMk cId="793986547" sldId="260"/>
        </pc:sldMkLst>
        <pc:spChg chg="mod">
          <ac:chgData name="Jan Pieter Kuijper" userId="11dce61d2819b281" providerId="LiveId" clId="{62F66C7B-994F-4BA8-B130-55F6897224A1}" dt="2022-02-07T15:39:11.769" v="2"/>
          <ac:spMkLst>
            <pc:docMk/>
            <pc:sldMk cId="793986547" sldId="260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62F66C7B-994F-4BA8-B130-55F6897224A1}" dt="2022-02-07T15:39:15.366" v="3"/>
        <pc:sldMkLst>
          <pc:docMk/>
          <pc:sldMk cId="916785" sldId="261"/>
        </pc:sldMkLst>
        <pc:spChg chg="mod">
          <ac:chgData name="Jan Pieter Kuijper" userId="11dce61d2819b281" providerId="LiveId" clId="{62F66C7B-994F-4BA8-B130-55F6897224A1}" dt="2022-02-07T15:39:15.366" v="3"/>
          <ac:spMkLst>
            <pc:docMk/>
            <pc:sldMk cId="916785" sldId="261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62F66C7B-994F-4BA8-B130-55F6897224A1}" dt="2022-02-07T15:39:18.616" v="4"/>
        <pc:sldMkLst>
          <pc:docMk/>
          <pc:sldMk cId="2948987080" sldId="262"/>
        </pc:sldMkLst>
        <pc:spChg chg="mod">
          <ac:chgData name="Jan Pieter Kuijper" userId="11dce61d2819b281" providerId="LiveId" clId="{62F66C7B-994F-4BA8-B130-55F6897224A1}" dt="2022-02-07T15:39:18.616" v="4"/>
          <ac:spMkLst>
            <pc:docMk/>
            <pc:sldMk cId="2948987080" sldId="262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62F66C7B-994F-4BA8-B130-55F6897224A1}" dt="2022-02-07T15:39:21.821" v="5"/>
        <pc:sldMkLst>
          <pc:docMk/>
          <pc:sldMk cId="4047029004" sldId="263"/>
        </pc:sldMkLst>
        <pc:spChg chg="mod">
          <ac:chgData name="Jan Pieter Kuijper" userId="11dce61d2819b281" providerId="LiveId" clId="{62F66C7B-994F-4BA8-B130-55F6897224A1}" dt="2022-02-07T15:39:21.821" v="5"/>
          <ac:spMkLst>
            <pc:docMk/>
            <pc:sldMk cId="4047029004" sldId="263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62F66C7B-994F-4BA8-B130-55F6897224A1}" dt="2022-02-07T15:39:25.464" v="6"/>
        <pc:sldMkLst>
          <pc:docMk/>
          <pc:sldMk cId="1833171116" sldId="264"/>
        </pc:sldMkLst>
        <pc:spChg chg="mod">
          <ac:chgData name="Jan Pieter Kuijper" userId="11dce61d2819b281" providerId="LiveId" clId="{62F66C7B-994F-4BA8-B130-55F6897224A1}" dt="2022-02-07T15:39:25.464" v="6"/>
          <ac:spMkLst>
            <pc:docMk/>
            <pc:sldMk cId="1833171116" sldId="264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62F66C7B-994F-4BA8-B130-55F6897224A1}" dt="2022-02-07T15:39:29.243" v="7"/>
        <pc:sldMkLst>
          <pc:docMk/>
          <pc:sldMk cId="3866342721" sldId="265"/>
        </pc:sldMkLst>
        <pc:spChg chg="mod">
          <ac:chgData name="Jan Pieter Kuijper" userId="11dce61d2819b281" providerId="LiveId" clId="{62F66C7B-994F-4BA8-B130-55F6897224A1}" dt="2022-02-07T15:39:29.243" v="7"/>
          <ac:spMkLst>
            <pc:docMk/>
            <pc:sldMk cId="3866342721" sldId="265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62F66C7B-994F-4BA8-B130-55F6897224A1}" dt="2022-02-07T15:39:33.233" v="8"/>
        <pc:sldMkLst>
          <pc:docMk/>
          <pc:sldMk cId="1681940534" sldId="266"/>
        </pc:sldMkLst>
        <pc:spChg chg="mod">
          <ac:chgData name="Jan Pieter Kuijper" userId="11dce61d2819b281" providerId="LiveId" clId="{62F66C7B-994F-4BA8-B130-55F6897224A1}" dt="2022-02-07T15:39:33.233" v="8"/>
          <ac:spMkLst>
            <pc:docMk/>
            <pc:sldMk cId="1681940534" sldId="266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62F66C7B-994F-4BA8-B130-55F6897224A1}" dt="2022-02-07T15:39:36.528" v="9"/>
        <pc:sldMkLst>
          <pc:docMk/>
          <pc:sldMk cId="3768299424" sldId="267"/>
        </pc:sldMkLst>
        <pc:spChg chg="mod">
          <ac:chgData name="Jan Pieter Kuijper" userId="11dce61d2819b281" providerId="LiveId" clId="{62F66C7B-994F-4BA8-B130-55F6897224A1}" dt="2022-02-07T15:39:36.528" v="9"/>
          <ac:spMkLst>
            <pc:docMk/>
            <pc:sldMk cId="3768299424" sldId="267"/>
            <ac:spMk id="205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AE8DD9-2E67-4030-90D6-10DB0456A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E8FE776-4090-47CE-B374-6D0A6509F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B0115E5-971F-4E03-A9B4-6F047B03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B0A-8036-4547-86E0-0F277988D5F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A97CB8-A3D4-4BCE-AD28-6C0C9730B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D181E1-1234-44D1-91E8-468CC25D0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FC32-6534-42FB-B481-F688475F5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939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880B3D-E6DF-47CF-9D8D-45607765D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D812240-FC2C-4D41-96C9-4B9BE1E641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C7CE28-013E-4C44-B81D-D23DBF00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B0A-8036-4547-86E0-0F277988D5F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29F4EFB-E371-4163-A124-469AAC7A1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052047F-DFB3-4D1D-8427-D2188764D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FC32-6534-42FB-B481-F688475F5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230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5D9E71F-0057-4D81-9C22-4F17EDCFE8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E8E5631-5D41-47B0-A80E-511DBBFCC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F7BB74B-ABB3-4201-92F4-163F20E38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B0A-8036-4547-86E0-0F277988D5F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5B69E5-9F65-4AAF-92E3-207F78867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677B59-219C-41FB-A9A0-E42EF6742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FC32-6534-42FB-B481-F688475F5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653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17B49E-AEC0-45B3-9A45-32FA262AA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30607A-1C28-4C26-8C8A-D1559C589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D9DBFE-C28F-45C3-BF28-7B6BBBAB4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B0A-8036-4547-86E0-0F277988D5F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90E9C9-6AC6-4B62-BDF1-7591D8705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B3BC9CF-52F3-4A8B-A143-CBEB871E5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FC32-6534-42FB-B481-F688475F5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9942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BF0E51-F5D4-4F22-9367-7F81878D4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0E30B35-451D-46D2-A9A3-527C8A1AB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0B7C59-A2F6-4539-BA4F-E5EC6843D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B0A-8036-4547-86E0-0F277988D5F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895B5D-4C1E-4AA6-8801-CFACF000F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28522E-AEC3-4117-A9D3-603BEE078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FC32-6534-42FB-B481-F688475F5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156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8A7C63-3765-403E-A334-2971D291A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093E07-02B4-4B3F-AA5E-033038DF49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0CC43E3-E0C0-477D-A4F7-E734632BA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6E80127-7F3B-43D5-A93B-71D702921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B0A-8036-4547-86E0-0F277988D5F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4F39D07-7960-4EA7-BF57-52C3AD23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3DD8260-AE3B-44B5-B457-05C914626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FC32-6534-42FB-B481-F688475F5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433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2E44A1-63BF-49C1-9C4E-1DCBFE83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4894CDA-2315-4D69-B0C3-57D79F262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8F1F8F4-2B47-48B9-A4CC-C6AD5E214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C9AF0D4-9257-47F2-90C5-9EA72F771C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E503CD7-3E5D-4683-BAB7-01E5EEAD74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838C711-B95F-4A3A-B97C-6F5AC24C4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B0A-8036-4547-86E0-0F277988D5F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CDC9239-689E-476F-84B8-6AEBDC1D8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5D57E30-F0B3-4CE0-AF49-74EFE9567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FC32-6534-42FB-B481-F688475F5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868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1240B2-404A-4CBA-82B8-BC40A774B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FF49054-F7E5-4468-83CC-7C361F863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B0A-8036-4547-86E0-0F277988D5F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302DEBB-F509-4880-B5EE-5C3A5BA3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6D346F6-9B19-431A-A929-B34D759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FC32-6534-42FB-B481-F688475F5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063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F467194-B78D-4912-B93B-EDF9E74A5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B0A-8036-4547-86E0-0F277988D5F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4457EF4-E9ED-4A2B-B5C6-BE5540B7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BFA4D63-5090-4306-9647-1E5EB3600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FC32-6534-42FB-B481-F688475F5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6476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FCFEFC-5C76-482C-B7F0-4EDFA3881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8A1B76-F53E-4918-84F4-E203813C5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3D3E336-40F0-45B9-83AD-B6788D9933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0C6CBAB-B898-4E7C-8DF8-B76211FE1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B0A-8036-4547-86E0-0F277988D5F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58F7D31-7D12-40BC-B8C1-A9665E828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F6CFBA8-953A-4FCF-AEC6-DDF0F3B91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FC32-6534-42FB-B481-F688475F5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174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E85BF8-2FAF-4E65-A316-0255F48E5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96184CD-3435-4C0C-87E5-A3FB4B4924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237B5CA-BE47-4933-956B-17E158937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7D78CD7-8D20-4096-8D8A-97B017EAC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B0A-8036-4547-86E0-0F277988D5F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3968E20-DD6D-4E6E-8D10-5B1DD624A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0DAA863-6789-438F-8514-736A44A97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FC32-6534-42FB-B481-F688475F5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790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CA86F53-B215-483D-B3AB-0FB156C07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1B4A2C-EC58-4D42-8474-697742803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1366A0-7596-46B8-A641-7702FCD153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C2B0A-8036-4547-86E0-0F277988D5F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EF11EEE-F3A6-4251-93AE-920CD556F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4506A0-FAAF-419D-8222-AF1E39A3A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0FC32-6534-42FB-B481-F688475F5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094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83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83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299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83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104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83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986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83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83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8987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83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3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029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83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9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171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83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342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83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94053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2022-02-05T11:37:23Z</dcterms:created>
  <dcterms:modified xsi:type="dcterms:W3CDTF">2022-02-07T15:39:40Z</dcterms:modified>
</cp:coreProperties>
</file>