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E8DD9-2E67-4030-90D6-10DB0456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8FE776-4090-47CE-B374-6D0A6509F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115E5-971F-4E03-A9B4-6F047B03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A97CB8-A3D4-4BCE-AD28-6C0C9730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D181E1-1234-44D1-91E8-468CC25D0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39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80B3D-E6DF-47CF-9D8D-45607765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812240-FC2C-4D41-96C9-4B9BE1E64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C7CE28-013E-4C44-B81D-D23DBF00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9F4EFB-E371-4163-A124-469AAC7A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52047F-DFB3-4D1D-8427-D2188764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3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5D9E71F-0057-4D81-9C22-4F17EDCFE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8E5631-5D41-47B0-A80E-511DBBFCC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7BB74B-ABB3-4201-92F4-163F20E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B69E5-9F65-4AAF-92E3-207F7886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677B59-219C-41FB-A9A0-E42EF674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53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7B49E-AEC0-45B3-9A45-32FA262A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30607A-1C28-4C26-8C8A-D1559C589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9DBFE-C28F-45C3-BF28-7B6BBBAB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90E9C9-6AC6-4B62-BDF1-7591D870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3BC9CF-52F3-4A8B-A143-CBEB871E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94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F0E51-F5D4-4F22-9367-7F81878D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E30B35-451D-46D2-A9A3-527C8A1AB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0B7C59-A2F6-4539-BA4F-E5EC6843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895B5D-4C1E-4AA6-8801-CFACF000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28522E-AEC3-4117-A9D3-603BEE07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5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A7C63-3765-403E-A334-2971D291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093E07-02B4-4B3F-AA5E-033038DF4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0CC43E3-E0C0-477D-A4F7-E734632BA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E80127-7F3B-43D5-A93B-71D70292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F39D07-7960-4EA7-BF57-52C3AD23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DD8260-AE3B-44B5-B457-05C91462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33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E44A1-63BF-49C1-9C4E-1DCBFE83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894CDA-2315-4D69-B0C3-57D79F262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F1F8F4-2B47-48B9-A4CC-C6AD5E214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C9AF0D4-9257-47F2-90C5-9EA72F771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E503CD7-3E5D-4683-BAB7-01E5EEAD7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38C711-B95F-4A3A-B97C-6F5AC24C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CDC9239-689E-476F-84B8-6AEBDC1D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D57E30-F0B3-4CE0-AF49-74EFE956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68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240B2-404A-4CBA-82B8-BC40A774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F49054-F7E5-4468-83CC-7C361F86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02DEBB-F509-4880-B5EE-5C3A5BA3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6D346F6-9B19-431A-A929-B34D759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6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467194-B78D-4912-B93B-EDF9E74A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457EF4-E9ED-4A2B-B5C6-BE5540B7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FA4D63-5090-4306-9647-1E5EB360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47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CFEFC-5C76-482C-B7F0-4EDFA388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8A1B76-F53E-4918-84F4-E203813C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D3E336-40F0-45B9-83AD-B6788D993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C6CBAB-B898-4E7C-8DF8-B76211FE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8F7D31-7D12-40BC-B8C1-A9665E82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6CFBA8-953A-4FCF-AEC6-DDF0F3B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74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85BF8-2FAF-4E65-A316-0255F48E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6184CD-3435-4C0C-87E5-A3FB4B492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37B5CA-BE47-4933-956B-17E158937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D78CD7-8D20-4096-8D8A-97B017EA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968E20-DD6D-4E6E-8D10-5B1DD624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DAA863-6789-438F-8514-736A44A9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90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A86F53-B215-483D-B3AB-0FB156C0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1B4A2C-EC58-4D42-8474-697742803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366A0-7596-46B8-A641-7702FCD15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2B0A-8036-4547-86E0-0F277988D5F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F11EEE-F3A6-4251-93AE-920CD556F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4506A0-FAAF-419D-8222-AF1E39A3A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94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0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02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3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40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2022-02-05T11:37:23Z</dcterms:created>
  <dcterms:modified xsi:type="dcterms:W3CDTF">2022-02-05T11:38:29Z</dcterms:modified>
</cp:coreProperties>
</file>