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0" r:id="rId4"/>
    <p:sldId id="259" r:id="rId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B8A893-0D48-4127-8A09-6AB22C2877F9}" v="1" dt="2020-12-17T11:05:16.9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31" d="100"/>
          <a:sy n="31" d="100"/>
        </p:scale>
        <p:origin x="24" y="10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69B53318-C21B-4A3F-BAB9-8127C8649C4C}"/>
    <pc:docChg chg="modSld modMainMaster">
      <pc:chgData name="Jan Pieter Kuijper" userId="11dce61d2819b281" providerId="LiveId" clId="{69B53318-C21B-4A3F-BAB9-8127C8649C4C}" dt="2020-03-10T10:40:18.431" v="11" actId="207"/>
      <pc:docMkLst>
        <pc:docMk/>
      </pc:docMkLst>
      <pc:sldChg chg="modSp setBg">
        <pc:chgData name="Jan Pieter Kuijper" userId="11dce61d2819b281" providerId="LiveId" clId="{69B53318-C21B-4A3F-BAB9-8127C8649C4C}" dt="2020-03-10T10:40:04.211" v="8" actId="207"/>
        <pc:sldMkLst>
          <pc:docMk/>
          <pc:sldMk cId="0" sldId="258"/>
        </pc:sldMkLst>
        <pc:spChg chg="mod">
          <ac:chgData name="Jan Pieter Kuijper" userId="11dce61d2819b281" providerId="LiveId" clId="{69B53318-C21B-4A3F-BAB9-8127C8649C4C}" dt="2020-03-10T10:40:04.211" v="8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69B53318-C21B-4A3F-BAB9-8127C8649C4C}" dt="2020-03-10T10:39:01.267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69B53318-C21B-4A3F-BAB9-8127C8649C4C}" dt="2020-03-10T10:40:18.431" v="11" actId="207"/>
        <pc:sldMkLst>
          <pc:docMk/>
          <pc:sldMk cId="0" sldId="259"/>
        </pc:sldMkLst>
        <pc:spChg chg="mod">
          <ac:chgData name="Jan Pieter Kuijper" userId="11dce61d2819b281" providerId="LiveId" clId="{69B53318-C21B-4A3F-BAB9-8127C8649C4C}" dt="2020-03-10T10:40:18.431" v="11" actId="207"/>
          <ac:spMkLst>
            <pc:docMk/>
            <pc:sldMk cId="0" sldId="259"/>
            <ac:spMk id="5122" creationId="{00000000-0000-0000-0000-000000000000}"/>
          </ac:spMkLst>
        </pc:spChg>
        <pc:picChg chg="mod">
          <ac:chgData name="Jan Pieter Kuijper" userId="11dce61d2819b281" providerId="LiveId" clId="{69B53318-C21B-4A3F-BAB9-8127C8649C4C}" dt="2020-03-10T10:39:43.290" v="5" actId="14826"/>
          <ac:picMkLst>
            <pc:docMk/>
            <pc:sldMk cId="0" sldId="259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69B53318-C21B-4A3F-BAB9-8127C8649C4C}" dt="2020-03-10T10:40:12.559" v="10" actId="207"/>
        <pc:sldMkLst>
          <pc:docMk/>
          <pc:sldMk cId="0" sldId="260"/>
        </pc:sldMkLst>
        <pc:spChg chg="mod">
          <ac:chgData name="Jan Pieter Kuijper" userId="11dce61d2819b281" providerId="LiveId" clId="{69B53318-C21B-4A3F-BAB9-8127C8649C4C}" dt="2020-03-10T10:40:12.559" v="10" actId="207"/>
          <ac:spMkLst>
            <pc:docMk/>
            <pc:sldMk cId="0" sldId="260"/>
            <ac:spMk id="4098" creationId="{00000000-0000-0000-0000-000000000000}"/>
          </ac:spMkLst>
        </pc:spChg>
        <pc:picChg chg="mod">
          <ac:chgData name="Jan Pieter Kuijper" userId="11dce61d2819b281" providerId="LiveId" clId="{69B53318-C21B-4A3F-BAB9-8127C8649C4C}" dt="2020-03-10T10:39:35.494" v="4" actId="14826"/>
          <ac:picMkLst>
            <pc:docMk/>
            <pc:sldMk cId="0" sldId="26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69B53318-C21B-4A3F-BAB9-8127C8649C4C}" dt="2020-03-10T10:40:08.441" v="9" actId="207"/>
        <pc:sldMkLst>
          <pc:docMk/>
          <pc:sldMk cId="0" sldId="261"/>
        </pc:sldMkLst>
        <pc:spChg chg="mod">
          <ac:chgData name="Jan Pieter Kuijper" userId="11dce61d2819b281" providerId="LiveId" clId="{69B53318-C21B-4A3F-BAB9-8127C8649C4C}" dt="2020-03-10T10:40:08.441" v="9" actId="207"/>
          <ac:spMkLst>
            <pc:docMk/>
            <pc:sldMk cId="0" sldId="261"/>
            <ac:spMk id="3074" creationId="{00000000-0000-0000-0000-000000000000}"/>
          </ac:spMkLst>
        </pc:spChg>
        <pc:picChg chg="mod">
          <ac:chgData name="Jan Pieter Kuijper" userId="11dce61d2819b281" providerId="LiveId" clId="{69B53318-C21B-4A3F-BAB9-8127C8649C4C}" dt="2020-03-10T10:39:11.023" v="1" actId="14826"/>
          <ac:picMkLst>
            <pc:docMk/>
            <pc:sldMk cId="0" sldId="261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69B53318-C21B-4A3F-BAB9-8127C8649C4C}" dt="2020-03-10T10:39:54.473" v="7"/>
        <pc:sldMasterMkLst>
          <pc:docMk/>
          <pc:sldMasterMk cId="0" sldId="2147483648"/>
        </pc:sldMasterMkLst>
        <pc:sldLayoutChg chg="setBg">
          <pc:chgData name="Jan Pieter Kuijper" userId="11dce61d2819b281" providerId="LiveId" clId="{69B53318-C21B-4A3F-BAB9-8127C8649C4C}" dt="2020-03-10T10:39:54.473" v="7"/>
          <pc:sldLayoutMkLst>
            <pc:docMk/>
            <pc:sldMasterMk cId="0" sldId="2147483648"/>
            <pc:sldLayoutMk cId="864364534" sldId="2147483649"/>
          </pc:sldLayoutMkLst>
        </pc:sldLayoutChg>
        <pc:sldLayoutChg chg="setBg">
          <pc:chgData name="Jan Pieter Kuijper" userId="11dce61d2819b281" providerId="LiveId" clId="{69B53318-C21B-4A3F-BAB9-8127C8649C4C}" dt="2020-03-10T10:39:54.473" v="7"/>
          <pc:sldLayoutMkLst>
            <pc:docMk/>
            <pc:sldMasterMk cId="0" sldId="2147483648"/>
            <pc:sldLayoutMk cId="3433972273" sldId="2147483650"/>
          </pc:sldLayoutMkLst>
        </pc:sldLayoutChg>
        <pc:sldLayoutChg chg="setBg">
          <pc:chgData name="Jan Pieter Kuijper" userId="11dce61d2819b281" providerId="LiveId" clId="{69B53318-C21B-4A3F-BAB9-8127C8649C4C}" dt="2020-03-10T10:39:54.473" v="7"/>
          <pc:sldLayoutMkLst>
            <pc:docMk/>
            <pc:sldMasterMk cId="0" sldId="2147483648"/>
            <pc:sldLayoutMk cId="3069154755" sldId="2147483651"/>
          </pc:sldLayoutMkLst>
        </pc:sldLayoutChg>
        <pc:sldLayoutChg chg="setBg">
          <pc:chgData name="Jan Pieter Kuijper" userId="11dce61d2819b281" providerId="LiveId" clId="{69B53318-C21B-4A3F-BAB9-8127C8649C4C}" dt="2020-03-10T10:39:54.473" v="7"/>
          <pc:sldLayoutMkLst>
            <pc:docMk/>
            <pc:sldMasterMk cId="0" sldId="2147483648"/>
            <pc:sldLayoutMk cId="1069978095" sldId="2147483652"/>
          </pc:sldLayoutMkLst>
        </pc:sldLayoutChg>
        <pc:sldLayoutChg chg="setBg">
          <pc:chgData name="Jan Pieter Kuijper" userId="11dce61d2819b281" providerId="LiveId" clId="{69B53318-C21B-4A3F-BAB9-8127C8649C4C}" dt="2020-03-10T10:39:54.473" v="7"/>
          <pc:sldLayoutMkLst>
            <pc:docMk/>
            <pc:sldMasterMk cId="0" sldId="2147483648"/>
            <pc:sldLayoutMk cId="3127468878" sldId="2147483653"/>
          </pc:sldLayoutMkLst>
        </pc:sldLayoutChg>
        <pc:sldLayoutChg chg="setBg">
          <pc:chgData name="Jan Pieter Kuijper" userId="11dce61d2819b281" providerId="LiveId" clId="{69B53318-C21B-4A3F-BAB9-8127C8649C4C}" dt="2020-03-10T10:39:54.473" v="7"/>
          <pc:sldLayoutMkLst>
            <pc:docMk/>
            <pc:sldMasterMk cId="0" sldId="2147483648"/>
            <pc:sldLayoutMk cId="2594136202" sldId="2147483654"/>
          </pc:sldLayoutMkLst>
        </pc:sldLayoutChg>
        <pc:sldLayoutChg chg="setBg">
          <pc:chgData name="Jan Pieter Kuijper" userId="11dce61d2819b281" providerId="LiveId" clId="{69B53318-C21B-4A3F-BAB9-8127C8649C4C}" dt="2020-03-10T10:39:54.473" v="7"/>
          <pc:sldLayoutMkLst>
            <pc:docMk/>
            <pc:sldMasterMk cId="0" sldId="2147483648"/>
            <pc:sldLayoutMk cId="2802464659" sldId="2147483655"/>
          </pc:sldLayoutMkLst>
        </pc:sldLayoutChg>
        <pc:sldLayoutChg chg="setBg">
          <pc:chgData name="Jan Pieter Kuijper" userId="11dce61d2819b281" providerId="LiveId" clId="{69B53318-C21B-4A3F-BAB9-8127C8649C4C}" dt="2020-03-10T10:39:54.473" v="7"/>
          <pc:sldLayoutMkLst>
            <pc:docMk/>
            <pc:sldMasterMk cId="0" sldId="2147483648"/>
            <pc:sldLayoutMk cId="150649453" sldId="2147483656"/>
          </pc:sldLayoutMkLst>
        </pc:sldLayoutChg>
        <pc:sldLayoutChg chg="setBg">
          <pc:chgData name="Jan Pieter Kuijper" userId="11dce61d2819b281" providerId="LiveId" clId="{69B53318-C21B-4A3F-BAB9-8127C8649C4C}" dt="2020-03-10T10:39:54.473" v="7"/>
          <pc:sldLayoutMkLst>
            <pc:docMk/>
            <pc:sldMasterMk cId="0" sldId="2147483648"/>
            <pc:sldLayoutMk cId="973829071" sldId="2147483657"/>
          </pc:sldLayoutMkLst>
        </pc:sldLayoutChg>
        <pc:sldLayoutChg chg="setBg">
          <pc:chgData name="Jan Pieter Kuijper" userId="11dce61d2819b281" providerId="LiveId" clId="{69B53318-C21B-4A3F-BAB9-8127C8649C4C}" dt="2020-03-10T10:39:54.473" v="7"/>
          <pc:sldLayoutMkLst>
            <pc:docMk/>
            <pc:sldMasterMk cId="0" sldId="2147483648"/>
            <pc:sldLayoutMk cId="3317214378" sldId="2147483658"/>
          </pc:sldLayoutMkLst>
        </pc:sldLayoutChg>
        <pc:sldLayoutChg chg="setBg">
          <pc:chgData name="Jan Pieter Kuijper" userId="11dce61d2819b281" providerId="LiveId" clId="{69B53318-C21B-4A3F-BAB9-8127C8649C4C}" dt="2020-03-10T10:39:54.473" v="7"/>
          <pc:sldLayoutMkLst>
            <pc:docMk/>
            <pc:sldMasterMk cId="0" sldId="2147483648"/>
            <pc:sldLayoutMk cId="3712502262" sldId="2147483659"/>
          </pc:sldLayoutMkLst>
        </pc:sldLayoutChg>
      </pc:sldMasterChg>
    </pc:docChg>
  </pc:docChgLst>
  <pc:docChgLst>
    <pc:chgData name="Jan Pieter Kuijper" userId="11dce61d2819b281" providerId="LiveId" clId="{14B8A893-0D48-4127-8A09-6AB22C2877F9}"/>
    <pc:docChg chg="modSld">
      <pc:chgData name="Jan Pieter Kuijper" userId="11dce61d2819b281" providerId="LiveId" clId="{14B8A893-0D48-4127-8A09-6AB22C2877F9}" dt="2020-12-17T11:05:16.974" v="0" actId="14826"/>
      <pc:docMkLst>
        <pc:docMk/>
      </pc:docMkLst>
      <pc:sldChg chg="modSp">
        <pc:chgData name="Jan Pieter Kuijper" userId="11dce61d2819b281" providerId="LiveId" clId="{14B8A893-0D48-4127-8A09-6AB22C2877F9}" dt="2020-12-17T11:05:16.974" v="0" actId="14826"/>
        <pc:sldMkLst>
          <pc:docMk/>
          <pc:sldMk cId="0" sldId="258"/>
        </pc:sldMkLst>
        <pc:picChg chg="mod">
          <ac:chgData name="Jan Pieter Kuijper" userId="11dce61d2819b281" providerId="LiveId" clId="{14B8A893-0D48-4127-8A09-6AB22C2877F9}" dt="2020-12-17T11:05:16.974" v="0" actId="14826"/>
          <ac:picMkLst>
            <pc:docMk/>
            <pc:sldMk cId="0" sldId="258"/>
            <ac:picMk id="2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4880F-93FF-4523-B112-71857397222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64364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91220-5637-4D59-A01E-40146A37A0C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17214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5A165-F1D5-4918-B69F-35D1D38A703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12502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21968-E7D9-49C9-B0E4-BA3237ACC41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33972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67CC0-8D05-45DB-A15E-9252426A7D3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69154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65852-A68F-4A2B-B036-7E1427B6B46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69978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BB28C-86FD-4621-B18B-C08D22E3D54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27468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AE4B1-1D47-4FB5-97DB-01D2D89D02D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94136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683BE-5B0B-47F9-B57F-9D73694F846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02464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5935B-15B8-4522-B3AA-70F10AC14DC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0649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5582A-B8C8-46BC-8EC7-498183E7D58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73829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BA60C1E-114E-46C0-A368-CAEBCD019A2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82 (DNP)	t. A.J. Molenaar;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1" y="636556"/>
            <a:ext cx="9016998" cy="4423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82 (DNP)	t. A.J. Molenaar;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850"/>
            <a:ext cx="9017000" cy="4423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82 (DNP)	t. A.J. Molenaar;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300"/>
            <a:ext cx="9017000" cy="4362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82 (DNP)	t. A.J. Molenaar;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850"/>
            <a:ext cx="9017000" cy="4423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72</Words>
  <Application>Microsoft Office PowerPoint</Application>
  <PresentationFormat>Diavoorstelling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42</cp:revision>
  <dcterms:created xsi:type="dcterms:W3CDTF">2004-09-21T10:26:12Z</dcterms:created>
  <dcterms:modified xsi:type="dcterms:W3CDTF">2020-12-17T11:05:18Z</dcterms:modified>
</cp:coreProperties>
</file>