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4176B-EB23-4E88-AFCE-CBDEB339D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86F5BF-5219-40CC-BC24-DBD5DB9E8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EC3B33-3397-45D9-9E1D-85EDC4327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C252A2-D6B6-4C3C-8523-E799CCA9A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41152D-5ED4-4678-B141-BC0DA78D3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104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575A4-42B0-42A7-88DA-4F8076FB0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8CD95B3-53A6-4A27-8EF3-C50A377BBA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A674D2-FF8A-4B66-AE56-0041A34F5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71B6F-00E4-4E83-A5BE-A1AAB7AD8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74D5AB-8662-4DBE-9F08-08170616A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69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D216A50-BD5E-4C20-B37C-CF13DA182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5CC0F23-9237-4868-AD2E-F6692F69B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7D9EB6-42B5-44BD-B1E0-8157E83E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3CF40C-098A-491B-B151-663412F0F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E3943F-90D8-43ED-9793-3D95E28B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38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C47595-8C42-49BA-9FD1-79193DDAD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E1EFF4-2B3B-4C88-8D74-17D81B945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A27B23-EC80-4468-A019-3E068A227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0D6729-9091-474F-AC9C-62E539857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F53EC1-E606-4371-B693-85277DC89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407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80BD6C-4164-4299-B739-CA01EA0C6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9280E38-D0AB-4FAB-B5CF-3AAA25B232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4CE1BB8-A233-4C33-BF9F-4B5C8C29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5F924B-05BC-4975-8FA6-6B379028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E35EF35-6270-43B9-A2B3-52F83820E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74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CDE80-F58B-444D-A80E-626E1E2C7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B797F5-0999-4B22-B36D-23694E97B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EC349C-1093-4637-9B13-BB7EE2A54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2D790C-4E3C-4783-AB9B-3B2139E5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8496BA7-6E28-4C40-8377-04B98F1F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9EEF52-AF98-4CC0-BDA4-232653957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96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63904B-0A11-4D7A-AFB3-B9B8FDBF1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36C6FC2-EB49-4756-B510-9B5E122D4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6112E8B-671E-4386-AA2C-63CCE67AB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7B77ABD-0D1E-48AE-95BC-2334547976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C630EE-6029-4D66-B6DF-91D52FB1C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3D5809-4F5F-4F12-922A-DBF71E81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5C87E35-FDF2-4EE4-8462-7972075F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9EA225-A731-4B37-A01E-DA4088E2D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99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7913AA-5F0F-4D8A-8383-E1200C853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B640A70-6DFC-4CB3-9A3E-CF9C1A5ED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FB39877-37A2-43B2-9CA3-26D924DE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AB01F70-2D6E-48A7-96EF-95BDAAF05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987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72F75DC-C710-400E-BED1-69741B7DA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EE36394-CC29-4FF8-AAA7-761FA6B84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8B95B7-A2AA-4991-9729-6F5B1CA3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798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4777F-28DE-4189-A072-A91DAF53C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E46959-E47B-4762-9D76-16A8D4391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42B034-7F57-4D67-B511-D0BFA92F6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F66327-9179-4644-A8A8-84E8CDB00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45FDEA0-0D87-4F90-B98E-5C341AA14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9C7FA7-91FE-48FF-967F-4423C529E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41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4CEB05-EC30-403C-A60D-6555C3E7C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BE94777-31CA-4FDE-AD24-D6B7CB5B74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AD68AA9-E1D8-4AC9-BF0B-CA47C294D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A2BD53-46E2-4212-9BD1-52B54D33E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84FEADC-C851-46DC-96BE-449EB2CE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449FA9-A633-4429-A46A-8178A222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58402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CDDD0B7-E414-490A-913E-36C49B453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E29D0D-AE47-4101-B5AB-98488F282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0B0B8F-0F93-4708-83FA-F84FB3F47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861B-9F7A-4E52-98C2-EEFAD0E3C15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348A4A-A819-4EB4-880D-0A0082503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4FE1B4-01C7-43CB-8485-ACE6FF6D0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99FE4-74C8-4563-A403-E7C53CE31BF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5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9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1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82 (DNP)	t. A.J. Molenaar;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49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Breedbeeld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2022-02-05T11:36:13Z</dcterms:created>
  <dcterms:modified xsi:type="dcterms:W3CDTF">2022-02-05T11:36:55Z</dcterms:modified>
</cp:coreProperties>
</file>