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74" r:id="rId4"/>
    <p:sldId id="275" r:id="rId5"/>
    <p:sldId id="26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6ABEF04-1FC8-4ADF-98FE-2E2166F31129}"/>
    <pc:docChg chg="undo custSel modSld">
      <pc:chgData name="Jan Pieter Kuijper" userId="11dce61d2819b281" providerId="LiveId" clId="{36ABEF04-1FC8-4ADF-98FE-2E2166F31129}" dt="2022-02-07T15:38:37.829" v="19"/>
      <pc:docMkLst>
        <pc:docMk/>
      </pc:docMkLst>
      <pc:sldChg chg="modSp mod">
        <pc:chgData name="Jan Pieter Kuijper" userId="11dce61d2819b281" providerId="LiveId" clId="{36ABEF04-1FC8-4ADF-98FE-2E2166F31129}" dt="2022-02-07T15:37:25.808" v="0" actId="207"/>
        <pc:sldMkLst>
          <pc:docMk/>
          <pc:sldMk cId="0" sldId="258"/>
        </pc:sldMkLst>
        <pc:spChg chg="mod">
          <ac:chgData name="Jan Pieter Kuijper" userId="11dce61d2819b281" providerId="LiveId" clId="{36ABEF04-1FC8-4ADF-98FE-2E2166F31129}" dt="2022-02-07T15:37:25.808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7:46.168" v="6"/>
        <pc:sldMkLst>
          <pc:docMk/>
          <pc:sldMk cId="0" sldId="260"/>
        </pc:sldMkLst>
        <pc:spChg chg="mod">
          <ac:chgData name="Jan Pieter Kuijper" userId="11dce61d2819b281" providerId="LiveId" clId="{36ABEF04-1FC8-4ADF-98FE-2E2166F31129}" dt="2022-02-07T15:37:46.168" v="6"/>
          <ac:spMkLst>
            <pc:docMk/>
            <pc:sldMk cId="0" sldId="260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7:34.708" v="3"/>
        <pc:sldMkLst>
          <pc:docMk/>
          <pc:sldMk cId="0" sldId="261"/>
        </pc:sldMkLst>
        <pc:spChg chg="mod">
          <ac:chgData name="Jan Pieter Kuijper" userId="11dce61d2819b281" providerId="LiveId" clId="{36ABEF04-1FC8-4ADF-98FE-2E2166F31129}" dt="2022-02-07T15:37:34.708" v="3"/>
          <ac:spMkLst>
            <pc:docMk/>
            <pc:sldMk cId="0" sldId="261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7:38.495" v="4"/>
        <pc:sldMkLst>
          <pc:docMk/>
          <pc:sldMk cId="0" sldId="274"/>
        </pc:sldMkLst>
        <pc:spChg chg="mod">
          <ac:chgData name="Jan Pieter Kuijper" userId="11dce61d2819b281" providerId="LiveId" clId="{36ABEF04-1FC8-4ADF-98FE-2E2166F31129}" dt="2022-02-07T15:37:38.495" v="4"/>
          <ac:spMkLst>
            <pc:docMk/>
            <pc:sldMk cId="0" sldId="274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7:42.592" v="5"/>
        <pc:sldMkLst>
          <pc:docMk/>
          <pc:sldMk cId="0" sldId="275"/>
        </pc:sldMkLst>
        <pc:spChg chg="mod">
          <ac:chgData name="Jan Pieter Kuijper" userId="11dce61d2819b281" providerId="LiveId" clId="{36ABEF04-1FC8-4ADF-98FE-2E2166F31129}" dt="2022-02-07T15:37:42.592" v="5"/>
          <ac:spMkLst>
            <pc:docMk/>
            <pc:sldMk cId="0" sldId="275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7:49.806" v="7"/>
        <pc:sldMkLst>
          <pc:docMk/>
          <pc:sldMk cId="251314548" sldId="276"/>
        </pc:sldMkLst>
        <pc:spChg chg="mod">
          <ac:chgData name="Jan Pieter Kuijper" userId="11dce61d2819b281" providerId="LiveId" clId="{36ABEF04-1FC8-4ADF-98FE-2E2166F31129}" dt="2022-02-07T15:37:49.806" v="7"/>
          <ac:spMkLst>
            <pc:docMk/>
            <pc:sldMk cId="251314548" sldId="276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7:55.280" v="8"/>
        <pc:sldMkLst>
          <pc:docMk/>
          <pc:sldMk cId="3477424765" sldId="277"/>
        </pc:sldMkLst>
        <pc:spChg chg="mod">
          <ac:chgData name="Jan Pieter Kuijper" userId="11dce61d2819b281" providerId="LiveId" clId="{36ABEF04-1FC8-4ADF-98FE-2E2166F31129}" dt="2022-02-07T15:37:55.280" v="8"/>
          <ac:spMkLst>
            <pc:docMk/>
            <pc:sldMk cId="3477424765" sldId="277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7:58.722" v="9"/>
        <pc:sldMkLst>
          <pc:docMk/>
          <pc:sldMk cId="877072291" sldId="278"/>
        </pc:sldMkLst>
        <pc:spChg chg="mod">
          <ac:chgData name="Jan Pieter Kuijper" userId="11dce61d2819b281" providerId="LiveId" clId="{36ABEF04-1FC8-4ADF-98FE-2E2166F31129}" dt="2022-02-07T15:37:58.722" v="9"/>
          <ac:spMkLst>
            <pc:docMk/>
            <pc:sldMk cId="877072291" sldId="278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02.983" v="10"/>
        <pc:sldMkLst>
          <pc:docMk/>
          <pc:sldMk cId="3769974802" sldId="279"/>
        </pc:sldMkLst>
        <pc:spChg chg="mod">
          <ac:chgData name="Jan Pieter Kuijper" userId="11dce61d2819b281" providerId="LiveId" clId="{36ABEF04-1FC8-4ADF-98FE-2E2166F31129}" dt="2022-02-07T15:38:02.983" v="10"/>
          <ac:spMkLst>
            <pc:docMk/>
            <pc:sldMk cId="3769974802" sldId="279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06.717" v="11"/>
        <pc:sldMkLst>
          <pc:docMk/>
          <pc:sldMk cId="148698795" sldId="280"/>
        </pc:sldMkLst>
        <pc:spChg chg="mod">
          <ac:chgData name="Jan Pieter Kuijper" userId="11dce61d2819b281" providerId="LiveId" clId="{36ABEF04-1FC8-4ADF-98FE-2E2166F31129}" dt="2022-02-07T15:38:06.717" v="11"/>
          <ac:spMkLst>
            <pc:docMk/>
            <pc:sldMk cId="148698795" sldId="280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10.453" v="12"/>
        <pc:sldMkLst>
          <pc:docMk/>
          <pc:sldMk cId="1331720879" sldId="281"/>
        </pc:sldMkLst>
        <pc:spChg chg="mod">
          <ac:chgData name="Jan Pieter Kuijper" userId="11dce61d2819b281" providerId="LiveId" clId="{36ABEF04-1FC8-4ADF-98FE-2E2166F31129}" dt="2022-02-07T15:38:10.453" v="12"/>
          <ac:spMkLst>
            <pc:docMk/>
            <pc:sldMk cId="1331720879" sldId="28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14.374" v="13"/>
        <pc:sldMkLst>
          <pc:docMk/>
          <pc:sldMk cId="1672066915" sldId="282"/>
        </pc:sldMkLst>
        <pc:spChg chg="mod">
          <ac:chgData name="Jan Pieter Kuijper" userId="11dce61d2819b281" providerId="LiveId" clId="{36ABEF04-1FC8-4ADF-98FE-2E2166F31129}" dt="2022-02-07T15:38:14.374" v="13"/>
          <ac:spMkLst>
            <pc:docMk/>
            <pc:sldMk cId="1672066915" sldId="282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18.385" v="14"/>
        <pc:sldMkLst>
          <pc:docMk/>
          <pc:sldMk cId="610930000" sldId="283"/>
        </pc:sldMkLst>
        <pc:spChg chg="mod">
          <ac:chgData name="Jan Pieter Kuijper" userId="11dce61d2819b281" providerId="LiveId" clId="{36ABEF04-1FC8-4ADF-98FE-2E2166F31129}" dt="2022-02-07T15:38:18.385" v="14"/>
          <ac:spMkLst>
            <pc:docMk/>
            <pc:sldMk cId="610930000" sldId="283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21.684" v="15"/>
        <pc:sldMkLst>
          <pc:docMk/>
          <pc:sldMk cId="3064670607" sldId="284"/>
        </pc:sldMkLst>
        <pc:spChg chg="mod">
          <ac:chgData name="Jan Pieter Kuijper" userId="11dce61d2819b281" providerId="LiveId" clId="{36ABEF04-1FC8-4ADF-98FE-2E2166F31129}" dt="2022-02-07T15:38:21.684" v="15"/>
          <ac:spMkLst>
            <pc:docMk/>
            <pc:sldMk cId="3064670607" sldId="284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25.873" v="16"/>
        <pc:sldMkLst>
          <pc:docMk/>
          <pc:sldMk cId="2768565676" sldId="285"/>
        </pc:sldMkLst>
        <pc:spChg chg="mod">
          <ac:chgData name="Jan Pieter Kuijper" userId="11dce61d2819b281" providerId="LiveId" clId="{36ABEF04-1FC8-4ADF-98FE-2E2166F31129}" dt="2022-02-07T15:38:25.873" v="16"/>
          <ac:spMkLst>
            <pc:docMk/>
            <pc:sldMk cId="2768565676" sldId="285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30.214" v="17"/>
        <pc:sldMkLst>
          <pc:docMk/>
          <pc:sldMk cId="4199691303" sldId="286"/>
        </pc:sldMkLst>
        <pc:spChg chg="mod">
          <ac:chgData name="Jan Pieter Kuijper" userId="11dce61d2819b281" providerId="LiveId" clId="{36ABEF04-1FC8-4ADF-98FE-2E2166F31129}" dt="2022-02-07T15:38:30.214" v="17"/>
          <ac:spMkLst>
            <pc:docMk/>
            <pc:sldMk cId="4199691303" sldId="286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34.374" v="18"/>
        <pc:sldMkLst>
          <pc:docMk/>
          <pc:sldMk cId="2540521036" sldId="287"/>
        </pc:sldMkLst>
        <pc:spChg chg="mod">
          <ac:chgData name="Jan Pieter Kuijper" userId="11dce61d2819b281" providerId="LiveId" clId="{36ABEF04-1FC8-4ADF-98FE-2E2166F31129}" dt="2022-02-07T15:38:34.374" v="18"/>
          <ac:spMkLst>
            <pc:docMk/>
            <pc:sldMk cId="2540521036" sldId="287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36ABEF04-1FC8-4ADF-98FE-2E2166F31129}" dt="2022-02-07T15:38:37.829" v="19"/>
        <pc:sldMkLst>
          <pc:docMk/>
          <pc:sldMk cId="1008222881" sldId="288"/>
        </pc:sldMkLst>
        <pc:spChg chg="mod">
          <ac:chgData name="Jan Pieter Kuijper" userId="11dce61d2819b281" providerId="LiveId" clId="{36ABEF04-1FC8-4ADF-98FE-2E2166F31129}" dt="2022-02-07T15:38:37.829" v="19"/>
          <ac:spMkLst>
            <pc:docMk/>
            <pc:sldMk cId="1008222881" sldId="288"/>
            <ac:spMk id="614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9C5DF-547B-4986-A149-FCE8AE021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94FA50-9060-4C29-9F51-CB2F01A72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1F3BA0-DD7F-421E-BFAB-99CCFBE7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5E30FF-C61C-4626-BE81-5F01D293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F36238-4052-4D3D-8F5C-9F651781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721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13E135-821F-4DF2-B67C-F16E7262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D55FE8-4887-4D56-B113-D64A8A450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1B96B0-A1A5-4621-85C5-22575563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B74F16-0B38-45AD-87DF-DFED7384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C60FC6-5A0E-4FC0-BCB9-E954F1D5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38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544D6DF-238C-4723-83A8-995629A49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5B64F00-9BDE-4BFF-A80B-63E2A1E8C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3A739C-C59C-4F87-804F-526F74A7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EAF9A4-40ED-4B10-88E5-F887C39C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B8AE44-E122-4300-B30E-37A1D39C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37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15DCD-F52C-43F8-A7FF-A4F0AC4E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B8EB93-B546-4B21-9A28-91BC5D64D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ADD72A-C07B-4BFE-8DC7-469B6618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680CDB-4BD5-43C8-AE23-98764A2C6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18D044-B8EF-446C-A699-4AD10587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35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E1493-D319-4BC6-867A-03F040C7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15C3FF-7CD5-4506-9D1E-817750641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A66DB5-E887-4331-A53C-9DD535CB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7DE772-D1D6-44AC-96C5-90D58880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59831B-7013-438F-98A4-35FF7A29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08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9F408-75DA-44D3-A8AE-CB24E697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59342E-F0F2-43C7-94AB-A9F67E914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59640F-EF17-4B40-92FD-EA60AB1A3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CA4783-3A59-4883-BB4E-3447BD452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A4B5D4-69FE-4824-93D9-9507859CC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46A442-1F98-4E59-AF1A-76418C9C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99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4F4DF-A4B6-49DE-B512-6D929821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D8A96F-DF69-4EB1-9B36-FA1C10AC9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BC4E2A-5AFE-4AA9-8674-9DA2AF93D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B919C09-11E7-4DA1-9794-77A826C58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FED2BDF-CCD1-4FD2-8173-FFB334C4B5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B1A2704-517F-4A7C-9042-B3A651C0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9ED7C0D-4B71-497A-8D85-9762C0B77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987DD2-CE65-4107-988D-8EB7BE70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57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005F9-33C6-4E1F-8A24-99FA62683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E95D1E9-49C5-4BA9-883C-10AA3E6A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EE29BD8-BDF5-4092-865E-EAB90F23B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9C02A18-FFAC-43B9-9527-9A6CC69D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32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4FF0A7-2AA0-4831-9494-2DF81202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50AAAD8-A34D-4ADE-9265-FDFB4678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34EA7C-7255-4599-9A33-34ACF32B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60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3F27E-A398-4A68-AC2C-0DFABA0DB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269BF0-C49A-48E5-BD9A-A509F916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C0EF80-1D88-4522-841D-CF75AD33F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0DAD800-FAA8-4E51-BA12-FD65C13E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746711-047F-4604-BB7A-DA8725D2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23FF39-B6D5-448E-B06F-53070BBA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43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58072-0DD5-4188-875A-0D9643741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BD1A23F-D077-4314-B56E-AB37CCD50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F1B02F-5BD3-44B2-ADD0-28321688E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12F5DB-77BB-4FFC-8068-EE337A65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796FF6-1E30-4DC6-B3A3-18E20A73B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7C9935-B091-446B-90B6-AAEB7903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20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F90EE0B-33E7-4916-81A5-05FB3265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540089-E098-4273-91DA-2DCD446CE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7E2A66-51AD-41DC-AE55-FCE02F28F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BF4E-68C0-425D-85BD-E9520711F4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0977C2-4EC7-4BC0-AB60-62BF2C71A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9EDC07-EDC2-4672-BE06-FFD9C8DC8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40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9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72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6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93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70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565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91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258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21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22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3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1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251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42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07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9748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288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2022-02-05T11:34:27Z</dcterms:created>
  <dcterms:modified xsi:type="dcterms:W3CDTF">2022-02-07T15:38:39Z</dcterms:modified>
</cp:coreProperties>
</file>