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74" r:id="rId4"/>
    <p:sldId id="275" r:id="rId5"/>
    <p:sldId id="260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F9C5DF-547B-4986-A149-FCE8AE0215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394FA50-9060-4C29-9F51-CB2F01A726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61F3BA0-DD7F-421E-BFAB-99CCFBE7B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BF4E-68C0-425D-85BD-E9520711F4B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B5E30FF-C61C-4626-BE81-5F01D2939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EF36238-4052-4D3D-8F5C-9F651781A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966CE-03F4-4642-BB3A-5602AF5680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7216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13E135-821F-4DF2-B67C-F16E72620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5D55FE8-4887-4D56-B113-D64A8A4508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51B96B0-A1A5-4621-85C5-225755633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BF4E-68C0-425D-85BD-E9520711F4B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5B74F16-0B38-45AD-87DF-DFED73842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4C60FC6-5A0E-4FC0-BCB9-E954F1D5D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966CE-03F4-4642-BB3A-5602AF5680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9381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3544D6DF-238C-4723-83A8-995629A499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5B64F00-9BDE-4BFF-A80B-63E2A1E8CA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E3A739C-C59C-4F87-804F-526F74A7B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BF4E-68C0-425D-85BD-E9520711F4B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2EAF9A4-40ED-4B10-88E5-F887C39C7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CB8AE44-E122-4300-B30E-37A1D39C1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966CE-03F4-4642-BB3A-5602AF5680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0376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A15DCD-F52C-43F8-A7FF-A4F0AC4EC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DB8EB93-B546-4B21-9A28-91BC5D64D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4ADD72A-C07B-4BFE-8DC7-469B6618E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BF4E-68C0-425D-85BD-E9520711F4B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4680CDB-4BD5-43C8-AE23-98764A2C6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918D044-B8EF-446C-A699-4AD105879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966CE-03F4-4642-BB3A-5602AF5680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9355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BE1493-D319-4BC6-867A-03F040C7B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015C3FF-7CD5-4506-9D1E-8177506419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FA66DB5-E887-4331-A53C-9DD535CB3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BF4E-68C0-425D-85BD-E9520711F4B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67DE772-D1D6-44AC-96C5-90D588803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159831B-7013-438F-98A4-35FF7A292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966CE-03F4-4642-BB3A-5602AF5680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6086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49F408-75DA-44D3-A8AE-CB24E697D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159342E-F0F2-43C7-94AB-A9F67E9141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B59640F-EF17-4B40-92FD-EA60AB1A30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5CA4783-3A59-4883-BB4E-3447BD452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BF4E-68C0-425D-85BD-E9520711F4B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FA4B5D4-69FE-4824-93D9-9507859CC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146A442-1F98-4E59-AF1A-76418C9CA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966CE-03F4-4642-BB3A-5602AF5680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4992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74F4DF-A4B6-49DE-B512-6D9298217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7D8A96F-DF69-4EB1-9B36-FA1C10AC96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8BC4E2A-5AFE-4AA9-8674-9DA2AF93D4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AB919C09-11E7-4DA1-9794-77A826C58C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FED2BDF-CCD1-4FD2-8173-FFB334C4B5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B1A2704-517F-4A7C-9042-B3A651C07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BF4E-68C0-425D-85BD-E9520711F4B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59ED7C0D-4B71-497A-8D85-9762C0B77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BB987DD2-CE65-4107-988D-8EB7BE707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966CE-03F4-4642-BB3A-5602AF5680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8577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1005F9-33C6-4E1F-8A24-99FA62683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6E95D1E9-49C5-4BA9-883C-10AA3E6A8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BF4E-68C0-425D-85BD-E9520711F4B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EE29BD8-BDF5-4092-865E-EAB90F23B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29C02A18-FFAC-43B9-9527-9A6CC69DB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966CE-03F4-4642-BB3A-5602AF5680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2327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2B4FF0A7-2AA0-4831-9494-2DF81202F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BF4E-68C0-425D-85BD-E9520711F4B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750AAAD8-A34D-4ADE-9265-FDFB4678F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B34EA7C-7255-4599-9A33-34ACF32B9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966CE-03F4-4642-BB3A-5602AF5680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960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F3F27E-A398-4A68-AC2C-0DFABA0DB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E269BF0-C49A-48E5-BD9A-A509F9169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3C0EF80-1D88-4522-841D-CF75AD33FD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0DAD800-FAA8-4E51-BA12-FD65C13EB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BF4E-68C0-425D-85BD-E9520711F4B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4746711-047F-4604-BB7A-DA8725D2B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F23FF39-B6D5-448E-B06F-53070BBA0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966CE-03F4-4642-BB3A-5602AF5680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0439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158072-0DD5-4188-875A-0D9643741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1BD1A23F-D077-4314-B56E-AB37CCD50C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AF1B02F-5BD3-44B2-ADD0-28321688E2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312F5DB-77BB-4FFC-8068-EE337A653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BF4E-68C0-425D-85BD-E9520711F4B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B796FF6-1E30-4DC6-B3A3-18E20A73B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47C9935-B091-446B-90B6-AAEB7903C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966CE-03F4-4642-BB3A-5602AF5680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2202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F90EE0B-33E7-4916-81A5-05FB32650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B540089-E098-4273-91DA-2DCD446CE8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F7E2A66-51AD-41DC-AE55-FCE02F28F4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EBF4E-68C0-425D-85BD-E9520711F4B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30977C2-4EC7-4BC0-AB60-62BF2C71A6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C9EDC07-EDC2-4672-BE06-FFD9C8DC82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966CE-03F4-4642-BB3A-5602AF5680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2408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81 (DNP) 	t. B. Vuijk;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0999"/>
            <a:ext cx="7747000" cy="2591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81 (DNP) 	t. B. Vuijk;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5103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698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81 (DNP) 	t. B. Vuijk;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0999"/>
            <a:ext cx="7747000" cy="2591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17208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81 (DNP) 	t. B. Vuijk;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5103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20669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81 (DNP) 	t. B. Vuijk;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0999"/>
            <a:ext cx="7747000" cy="2591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09300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81 (DNP) 	t. B. Vuijk;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5103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46706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81 (DNP) 	t. B. Vuijk;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0999"/>
            <a:ext cx="7747000" cy="2591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85656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81 (DNP) 	t. B. Vuijk;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5103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96913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81 (DNP) 	t. B. Vuijk;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2587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05210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81 (DNP) 	t. B. Vuijk;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5100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8222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81 (DNP) 	t. B. Vuijk;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5030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81 (DNP) 	t. B. Vuijk;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0999"/>
            <a:ext cx="7747000" cy="2591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81 (DNP) 	t. B. Vuijk;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5103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81 (DNP) 	t. B. Vuijk;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0999"/>
            <a:ext cx="7747000" cy="2591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81 (DNP) 	t. B. Vuijk;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5103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314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81 (DNP) 	t. B. Vuijk;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2518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7424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81 (DNP) 	t. B. Vuijk;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5103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70722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81 (DNP) 	t. B. Vuijk;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0999"/>
            <a:ext cx="7747000" cy="2591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997480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288</Words>
  <Application>Microsoft Office PowerPoint</Application>
  <PresentationFormat>Breedbeeld</PresentationFormat>
  <Paragraphs>18</Paragraphs>
  <Slides>18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2022-02-05T11:34:27Z</dcterms:created>
  <dcterms:modified xsi:type="dcterms:W3CDTF">2022-02-05T11:35:20Z</dcterms:modified>
</cp:coreProperties>
</file>