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FA3E20-9A5E-46B5-8DF6-230CB9866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D2E22BA-9DDD-4E94-BC9A-82120A9FB2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175E53-C949-4F40-9CA8-DCC076DAD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60CB-BEE4-4443-961A-AC1261C31A7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270D946-29D9-4E78-B1D3-81509DC5B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D597E0-BE41-4E1A-881D-E502E306C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EE63-6A89-4C55-B44D-2860A4289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949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EC7971-4427-45DC-995A-F739A9DCB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0435DDA-C19C-4DEB-8C9F-CF4D3C034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528B4D-4356-482A-9AE2-5CF992559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60CB-BEE4-4443-961A-AC1261C31A7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2B0F9F-664A-489B-A2AF-66F99DCD7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E5B08F-0BE3-4C18-9C1F-ACE44287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EE63-6A89-4C55-B44D-2860A4289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228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230D415-1642-4983-A3B0-EF808D3609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85E334E-2B5F-418C-8694-5B8670021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62EC42-7809-4964-A7BA-1E8004DFE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60CB-BEE4-4443-961A-AC1261C31A7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EDE6D4-AE46-4497-B600-5575A4DB5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D7E636-EBC9-4C68-B955-DBF3059E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EE63-6A89-4C55-B44D-2860A4289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07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C210D7-2D02-4A75-9DBC-286FFF912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29636A-85A7-49C0-9BA4-9EF04C3F9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E69155-FD5F-4F12-A840-466CABD2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60CB-BEE4-4443-961A-AC1261C31A7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B0F4AB4-1560-4FD3-9F3D-ECA7AEF01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91F9EA-C5B0-40BA-8CC3-EC1D068F2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EE63-6A89-4C55-B44D-2860A4289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278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E76B6B-BC7F-4FAC-88A1-442E698CF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0168D87-3AE9-458C-A21D-046F2A60E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D2A86F-9AB9-480E-A278-01D74570D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60CB-BEE4-4443-961A-AC1261C31A7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57CF00-D59D-41FD-A019-A6576C669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B8E606-6644-4213-A656-3A7833DAF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EE63-6A89-4C55-B44D-2860A4289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3762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67DC95-1E66-4E5C-92C9-1176EDD41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058017-2656-4B70-B30E-28B2A865AE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50D9D23-6DE6-40BC-BA55-A16C157E3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49F6BF7-03BB-4452-9D5A-2C6DB46AD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60CB-BEE4-4443-961A-AC1261C31A7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6DD280E-8947-4E81-A45A-127F38D14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9DFC063-89EA-47E6-95F9-2B152BE6A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EE63-6A89-4C55-B44D-2860A4289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626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A78F9-75CB-48B7-BC06-AE1992E21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5E7202A-2412-40EE-8BB0-66D89F6B0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87DBBC3-AC48-455E-9BA0-64A00AFC3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187312F-3650-4BBA-9206-06270DB32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E161877-7CB2-4876-8C9B-19A7B8584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DE22E8E-E070-487E-AF29-8AB3CC931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60CB-BEE4-4443-961A-AC1261C31A7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B3622C8-13E7-43E7-8D1F-E7F91F7A7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2170E90-80D1-46B0-8F75-76CC047B3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EE63-6A89-4C55-B44D-2860A4289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617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896436-2067-4A8D-916D-704FDE20E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D46A23F-1FE1-415B-A20B-2F52ECAFA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60CB-BEE4-4443-961A-AC1261C31A7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2627897-85B8-467A-8674-DAB94B0C3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CA36E4D-0A15-4BB9-8EC9-32A37BD7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EE63-6A89-4C55-B44D-2860A4289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851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F536156-ACA9-44DC-ABDD-65A59EE96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60CB-BEE4-4443-961A-AC1261C31A7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4A251D4-0589-4E51-BB40-AFC024169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9894DAB-C373-4726-B28A-3B0878664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EE63-6A89-4C55-B44D-2860A4289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850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1F4FD0-68C0-4518-BCFA-FBEB383D9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25CAFA-0634-4C2C-8BE7-BEEC1652B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3725570-5C35-4A37-AC5A-E7BA41A66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FEC675B-973A-4BA2-9A97-FD7DDC11B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60CB-BEE4-4443-961A-AC1261C31A7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B2B5649-C4E5-4BA1-85B4-ACB6FBCCE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2A82346-B2E0-406B-BE6E-3BD9E02BA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EE63-6A89-4C55-B44D-2860A4289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55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3C0AFD-FC25-4CBB-BA44-F765E147F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DABA885-4C9A-4273-9EFF-2E997852BD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27AA06C-5801-4D62-A107-6545B345A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FFB3AEA-9098-4230-B303-E3B711EF1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60CB-BEE4-4443-961A-AC1261C31A7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F7F2F8E-890B-4684-AD08-C9B346D8D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31A9B8-0D96-4253-A17F-3D0A35742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EE63-6A89-4C55-B44D-2860A4289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073882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C98061D-56C0-4295-9A57-2CF7EDEA9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9787285-364D-4DB5-B385-4FF0A98A4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33D3D3-F9CA-4635-9B3F-9A5707C125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160CB-BEE4-4443-961A-AC1261C31A7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DA18CD-6438-49C3-98F0-A35B3CA52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B23C5E-F2BA-4498-A47F-C4D2B46E29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1EE63-6A89-4C55-B44D-2860A4289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06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7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420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650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27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85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788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166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674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7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47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589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5110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2022-02-05T11:14:24Z</dcterms:created>
  <dcterms:modified xsi:type="dcterms:W3CDTF">2022-02-05T11:15:03Z</dcterms:modified>
</cp:coreProperties>
</file>