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F46D1D-2C21-4030-B3A8-0ECDE4822197}" v="26" dt="2020-03-09T09:13:41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5F46D1D-2C21-4030-B3A8-0ECDE4822197}"/>
    <pc:docChg chg="modSld modMainMaster">
      <pc:chgData name="Jan Pieter Kuijper" userId="11dce61d2819b281" providerId="LiveId" clId="{15F46D1D-2C21-4030-B3A8-0ECDE4822197}" dt="2020-03-09T09:13:41.389" v="25" actId="207"/>
      <pc:docMkLst>
        <pc:docMk/>
      </pc:docMkLst>
      <pc:sldChg chg="modSp setBg">
        <pc:chgData name="Jan Pieter Kuijper" userId="11dce61d2819b281" providerId="LiveId" clId="{15F46D1D-2C21-4030-B3A8-0ECDE4822197}" dt="2020-03-09T09:12:57.628" v="14" actId="207"/>
        <pc:sldMkLst>
          <pc:docMk/>
          <pc:sldMk cId="0" sldId="258"/>
        </pc:sldMkLst>
        <pc:spChg chg="mod">
          <ac:chgData name="Jan Pieter Kuijper" userId="11dce61d2819b281" providerId="LiveId" clId="{15F46D1D-2C21-4030-B3A8-0ECDE4822197}" dt="2020-03-09T09:12:57.628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0:52.133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01.659" v="15" actId="207"/>
        <pc:sldMkLst>
          <pc:docMk/>
          <pc:sldMk cId="0" sldId="259"/>
        </pc:sldMkLst>
        <pc:spChg chg="mod">
          <ac:chgData name="Jan Pieter Kuijper" userId="11dce61d2819b281" providerId="LiveId" clId="{15F46D1D-2C21-4030-B3A8-0ECDE4822197}" dt="2020-03-09T09:13:01.659" v="15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1:01.906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05.310" v="16" actId="207"/>
        <pc:sldMkLst>
          <pc:docMk/>
          <pc:sldMk cId="0" sldId="260"/>
        </pc:sldMkLst>
        <pc:spChg chg="mod">
          <ac:chgData name="Jan Pieter Kuijper" userId="11dce61d2819b281" providerId="LiveId" clId="{15F46D1D-2C21-4030-B3A8-0ECDE4822197}" dt="2020-03-09T09:13:05.310" v="16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1:11.975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09.007" v="17" actId="207"/>
        <pc:sldMkLst>
          <pc:docMk/>
          <pc:sldMk cId="293728219" sldId="261"/>
        </pc:sldMkLst>
        <pc:spChg chg="mod">
          <ac:chgData name="Jan Pieter Kuijper" userId="11dce61d2819b281" providerId="LiveId" clId="{15F46D1D-2C21-4030-B3A8-0ECDE4822197}" dt="2020-03-09T09:13:09.007" v="17" actId="207"/>
          <ac:spMkLst>
            <pc:docMk/>
            <pc:sldMk cId="293728219" sldId="261"/>
            <ac:spMk id="2050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1:21.514" v="3" actId="14826"/>
          <ac:picMkLst>
            <pc:docMk/>
            <pc:sldMk cId="293728219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12.825" v="18" actId="207"/>
        <pc:sldMkLst>
          <pc:docMk/>
          <pc:sldMk cId="513380458" sldId="262"/>
        </pc:sldMkLst>
        <pc:spChg chg="mod">
          <ac:chgData name="Jan Pieter Kuijper" userId="11dce61d2819b281" providerId="LiveId" clId="{15F46D1D-2C21-4030-B3A8-0ECDE4822197}" dt="2020-03-09T09:13:12.825" v="18" actId="207"/>
          <ac:spMkLst>
            <pc:docMk/>
            <pc:sldMk cId="513380458" sldId="262"/>
            <ac:spMk id="3074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1:32.222" v="4" actId="14826"/>
          <ac:picMkLst>
            <pc:docMk/>
            <pc:sldMk cId="513380458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16.847" v="19" actId="207"/>
        <pc:sldMkLst>
          <pc:docMk/>
          <pc:sldMk cId="674698295" sldId="263"/>
        </pc:sldMkLst>
        <pc:spChg chg="mod">
          <ac:chgData name="Jan Pieter Kuijper" userId="11dce61d2819b281" providerId="LiveId" clId="{15F46D1D-2C21-4030-B3A8-0ECDE4822197}" dt="2020-03-09T09:13:16.847" v="19" actId="207"/>
          <ac:spMkLst>
            <pc:docMk/>
            <pc:sldMk cId="674698295" sldId="263"/>
            <ac:spMk id="4098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1:41.328" v="5" actId="14826"/>
          <ac:picMkLst>
            <pc:docMk/>
            <pc:sldMk cId="674698295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21.089" v="20" actId="207"/>
        <pc:sldMkLst>
          <pc:docMk/>
          <pc:sldMk cId="1643870276" sldId="264"/>
        </pc:sldMkLst>
        <pc:spChg chg="mod">
          <ac:chgData name="Jan Pieter Kuijper" userId="11dce61d2819b281" providerId="LiveId" clId="{15F46D1D-2C21-4030-B3A8-0ECDE4822197}" dt="2020-03-09T09:13:21.089" v="20" actId="207"/>
          <ac:spMkLst>
            <pc:docMk/>
            <pc:sldMk cId="1643870276" sldId="264"/>
            <ac:spMk id="2050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1:50.950" v="6" actId="14826"/>
          <ac:picMkLst>
            <pc:docMk/>
            <pc:sldMk cId="1643870276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25.202" v="21" actId="207"/>
        <pc:sldMkLst>
          <pc:docMk/>
          <pc:sldMk cId="2340757831" sldId="265"/>
        </pc:sldMkLst>
        <pc:spChg chg="mod">
          <ac:chgData name="Jan Pieter Kuijper" userId="11dce61d2819b281" providerId="LiveId" clId="{15F46D1D-2C21-4030-B3A8-0ECDE4822197}" dt="2020-03-09T09:13:25.202" v="21" actId="207"/>
          <ac:spMkLst>
            <pc:docMk/>
            <pc:sldMk cId="2340757831" sldId="265"/>
            <ac:spMk id="3074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2:00.077" v="7" actId="14826"/>
          <ac:picMkLst>
            <pc:docMk/>
            <pc:sldMk cId="2340757831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29.347" v="22" actId="207"/>
        <pc:sldMkLst>
          <pc:docMk/>
          <pc:sldMk cId="1677566995" sldId="266"/>
        </pc:sldMkLst>
        <pc:spChg chg="mod">
          <ac:chgData name="Jan Pieter Kuijper" userId="11dce61d2819b281" providerId="LiveId" clId="{15F46D1D-2C21-4030-B3A8-0ECDE4822197}" dt="2020-03-09T09:13:29.347" v="22" actId="207"/>
          <ac:spMkLst>
            <pc:docMk/>
            <pc:sldMk cId="1677566995" sldId="266"/>
            <ac:spMk id="4098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2:09.768" v="8" actId="14826"/>
          <ac:picMkLst>
            <pc:docMk/>
            <pc:sldMk cId="1677566995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33.358" v="23" actId="207"/>
        <pc:sldMkLst>
          <pc:docMk/>
          <pc:sldMk cId="3026309427" sldId="267"/>
        </pc:sldMkLst>
        <pc:spChg chg="mod">
          <ac:chgData name="Jan Pieter Kuijper" userId="11dce61d2819b281" providerId="LiveId" clId="{15F46D1D-2C21-4030-B3A8-0ECDE4822197}" dt="2020-03-09T09:13:33.358" v="23" actId="207"/>
          <ac:spMkLst>
            <pc:docMk/>
            <pc:sldMk cId="3026309427" sldId="267"/>
            <ac:spMk id="2050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2:19.275" v="9" actId="14826"/>
          <ac:picMkLst>
            <pc:docMk/>
            <pc:sldMk cId="3026309427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37.499" v="24" actId="207"/>
        <pc:sldMkLst>
          <pc:docMk/>
          <pc:sldMk cId="481110558" sldId="268"/>
        </pc:sldMkLst>
        <pc:spChg chg="mod">
          <ac:chgData name="Jan Pieter Kuijper" userId="11dce61d2819b281" providerId="LiveId" clId="{15F46D1D-2C21-4030-B3A8-0ECDE4822197}" dt="2020-03-09T09:13:37.499" v="24" actId="207"/>
          <ac:spMkLst>
            <pc:docMk/>
            <pc:sldMk cId="481110558" sldId="268"/>
            <ac:spMk id="3074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2:28.519" v="10" actId="14826"/>
          <ac:picMkLst>
            <pc:docMk/>
            <pc:sldMk cId="481110558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5F46D1D-2C21-4030-B3A8-0ECDE4822197}" dt="2020-03-09T09:13:41.389" v="25" actId="207"/>
        <pc:sldMkLst>
          <pc:docMk/>
          <pc:sldMk cId="1627064783" sldId="269"/>
        </pc:sldMkLst>
        <pc:spChg chg="mod">
          <ac:chgData name="Jan Pieter Kuijper" userId="11dce61d2819b281" providerId="LiveId" clId="{15F46D1D-2C21-4030-B3A8-0ECDE4822197}" dt="2020-03-09T09:13:41.389" v="25" actId="207"/>
          <ac:spMkLst>
            <pc:docMk/>
            <pc:sldMk cId="1627064783" sldId="269"/>
            <ac:spMk id="4098" creationId="{00000000-0000-0000-0000-000000000000}"/>
          </ac:spMkLst>
        </pc:spChg>
        <pc:picChg chg="mod">
          <ac:chgData name="Jan Pieter Kuijper" userId="11dce61d2819b281" providerId="LiveId" clId="{15F46D1D-2C21-4030-B3A8-0ECDE4822197}" dt="2020-03-09T09:12:37.090" v="11" actId="14826"/>
          <ac:picMkLst>
            <pc:docMk/>
            <pc:sldMk cId="1627064783" sldId="269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15F46D1D-2C21-4030-B3A8-0ECDE4822197}" dt="2020-03-09T09:12:50.944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477197488" sldId="2147483649"/>
          </pc:sldLayoutMkLst>
        </pc:sldLayoutChg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2317199769" sldId="2147483650"/>
          </pc:sldLayoutMkLst>
        </pc:sldLayoutChg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2896654235" sldId="2147483651"/>
          </pc:sldLayoutMkLst>
        </pc:sldLayoutChg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3173538699" sldId="2147483652"/>
          </pc:sldLayoutMkLst>
        </pc:sldLayoutChg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29479238" sldId="2147483653"/>
          </pc:sldLayoutMkLst>
        </pc:sldLayoutChg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772192395" sldId="2147483654"/>
          </pc:sldLayoutMkLst>
        </pc:sldLayoutChg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3756912710" sldId="2147483655"/>
          </pc:sldLayoutMkLst>
        </pc:sldLayoutChg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2514468640" sldId="2147483656"/>
          </pc:sldLayoutMkLst>
        </pc:sldLayoutChg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365196309" sldId="2147483657"/>
          </pc:sldLayoutMkLst>
        </pc:sldLayoutChg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3921641388" sldId="2147483658"/>
          </pc:sldLayoutMkLst>
        </pc:sldLayoutChg>
        <pc:sldLayoutChg chg="setBg">
          <pc:chgData name="Jan Pieter Kuijper" userId="11dce61d2819b281" providerId="LiveId" clId="{15F46D1D-2C21-4030-B3A8-0ECDE4822197}" dt="2020-03-09T09:12:50.944" v="13"/>
          <pc:sldLayoutMkLst>
            <pc:docMk/>
            <pc:sldMasterMk cId="0" sldId="2147483648"/>
            <pc:sldLayoutMk cId="381024026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8C81D-7233-4527-9010-ADF71E0302A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719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374DD-C1F7-4B03-894B-41C99DB167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164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D738-8DC1-4304-B62C-FC2AAAA2D0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1024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ED73-15DD-44F3-8D7A-2BCB262AD4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1719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A7846-413D-47BD-9A4D-381AB75867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665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F475A-9DF9-4DAE-A903-CBEA57C753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35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7AA0D-3786-4B4B-9F93-9715CCB14B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7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C4FA7-3E96-4347-84DB-DFFD0C6117B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219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E7834-E349-469A-A610-285EEE988B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691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2F868-E646-498F-89C1-1CA52D68DD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446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1EE77-6A61-4271-AC5B-96CA204252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519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F430856-3FF6-485D-BA23-1A742A9A55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49" y="635000"/>
            <a:ext cx="9013301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49" y="635000"/>
            <a:ext cx="9013301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0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07" y="635000"/>
            <a:ext cx="9010586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11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47"/>
            <a:ext cx="9017000" cy="297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06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07" y="635000"/>
            <a:ext cx="9010586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47"/>
            <a:ext cx="9017000" cy="297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49" y="635000"/>
            <a:ext cx="9013301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2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07" y="635000"/>
            <a:ext cx="9010586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38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13"/>
            <a:ext cx="9017000" cy="304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69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49" y="635000"/>
            <a:ext cx="9013301" cy="403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87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07" y="635000"/>
            <a:ext cx="9010586" cy="30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5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79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	t. J.P. Kuijper; m. Straatsburg 1545 /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013"/>
            <a:ext cx="9017000" cy="304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56699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252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2020-03-09T09:13:42Z</dcterms:modified>
</cp:coreProperties>
</file>