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8C81D-7233-4527-9010-ADF71E0302A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77197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374DD-C1F7-4B03-894B-41C99DB167D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21641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3D738-8DC1-4304-B62C-FC2AAAA2D09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10240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0ED73-15DD-44F3-8D7A-2BCB262AD40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17199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A7846-413D-47BD-9A4D-381AB758671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96654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F475A-9DF9-4DAE-A903-CBEA57C7537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73538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7AA0D-3786-4B4B-9F93-9715CCB14BF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479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C4FA7-3E96-4347-84DB-DFFD0C6117B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72192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E7834-E349-469A-A610-285EEE988BF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5691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2F868-E646-498F-89C1-1CA52D68DDB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14468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1EE77-6A61-4271-AC5B-96CA2042521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5196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F430856-3FF6-485D-BA23-1A742A9A55A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latin typeface="Arial" panose="020B0604020202020204" pitchFamily="34" charset="0"/>
              </a:rPr>
              <a:t>Psalm 79 (DNP)</a:t>
            </a:r>
            <a:r>
              <a:rPr lang="en-US" altLang="nl-NL" sz="1600" b="1">
                <a:latin typeface="Arial" panose="020B0604020202020204" pitchFamily="34" charset="0"/>
              </a:rPr>
              <a:t>	t. J.P. Kuijper; m. Straatsburg 1545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3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latin typeface="Arial" panose="020B0604020202020204" pitchFamily="34" charset="0"/>
              </a:rPr>
              <a:t>Psalm 79 (DNP)</a:t>
            </a:r>
            <a:r>
              <a:rPr lang="en-US" altLang="nl-NL" sz="1600" b="1">
                <a:latin typeface="Arial" panose="020B0604020202020204" pitchFamily="34" charset="0"/>
              </a:rPr>
              <a:t>	t. J.P. Kuijper; m. Straatsburg 1545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3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309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latin typeface="Arial" panose="020B0604020202020204" pitchFamily="34" charset="0"/>
              </a:rPr>
              <a:t>Psalm 79 (DNP)</a:t>
            </a:r>
            <a:r>
              <a:rPr lang="en-US" altLang="nl-NL" sz="1600" b="1">
                <a:latin typeface="Arial" panose="020B0604020202020204" pitchFamily="34" charset="0"/>
              </a:rPr>
              <a:t>	t. J.P. Kuijper; m. Straatsburg 1545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304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1110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latin typeface="Arial" panose="020B0604020202020204" pitchFamily="34" charset="0"/>
              </a:rPr>
              <a:t>Psalm 79 (DNP)</a:t>
            </a:r>
            <a:r>
              <a:rPr lang="en-US" altLang="nl-NL" sz="1600" b="1">
                <a:latin typeface="Arial" panose="020B0604020202020204" pitchFamily="34" charset="0"/>
              </a:rPr>
              <a:t>	t. J.P. Kuijper; m. Straatsburg 1545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298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7064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latin typeface="Arial" panose="020B0604020202020204" pitchFamily="34" charset="0"/>
              </a:rPr>
              <a:t>Psalm 79 (DNP)</a:t>
            </a:r>
            <a:r>
              <a:rPr lang="en-US" altLang="nl-NL" sz="1600" b="1">
                <a:latin typeface="Arial" panose="020B0604020202020204" pitchFamily="34" charset="0"/>
              </a:rPr>
              <a:t>	t. J.P. Kuijper; m. Straatsburg 1545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304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latin typeface="Arial" panose="020B0604020202020204" pitchFamily="34" charset="0"/>
              </a:rPr>
              <a:t>Psalm 79 (DNP)</a:t>
            </a:r>
            <a:r>
              <a:rPr lang="en-US" altLang="nl-NL" sz="1600" b="1">
                <a:latin typeface="Arial" panose="020B0604020202020204" pitchFamily="34" charset="0"/>
              </a:rPr>
              <a:t>	t. J.P. Kuijper; m. Straatsburg 1545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298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latin typeface="Arial" panose="020B0604020202020204" pitchFamily="34" charset="0"/>
              </a:rPr>
              <a:t>Psalm 79 (DNP)</a:t>
            </a:r>
            <a:r>
              <a:rPr lang="en-US" altLang="nl-NL" sz="1600" b="1">
                <a:latin typeface="Arial" panose="020B0604020202020204" pitchFamily="34" charset="0"/>
              </a:rPr>
              <a:t>	t. J.P. Kuijper; m. Straatsburg 1545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3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728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latin typeface="Arial" panose="020B0604020202020204" pitchFamily="34" charset="0"/>
              </a:rPr>
              <a:t>Psalm 79 (DNP)</a:t>
            </a:r>
            <a:r>
              <a:rPr lang="en-US" altLang="nl-NL" sz="1600" b="1">
                <a:latin typeface="Arial" panose="020B0604020202020204" pitchFamily="34" charset="0"/>
              </a:rPr>
              <a:t>	t. J.P. Kuijper; m. Straatsburg 1545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304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3380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latin typeface="Arial" panose="020B0604020202020204" pitchFamily="34" charset="0"/>
              </a:rPr>
              <a:t>Psalm 79 (DNP)</a:t>
            </a:r>
            <a:r>
              <a:rPr lang="en-US" altLang="nl-NL" sz="1600" b="1">
                <a:latin typeface="Arial" panose="020B0604020202020204" pitchFamily="34" charset="0"/>
              </a:rPr>
              <a:t>	t. J.P. Kuijper; m. Straatsburg 1545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3042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4698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latin typeface="Arial" panose="020B0604020202020204" pitchFamily="34" charset="0"/>
              </a:rPr>
              <a:t>Psalm 79 (DNP)</a:t>
            </a:r>
            <a:r>
              <a:rPr lang="en-US" altLang="nl-NL" sz="1600" b="1">
                <a:latin typeface="Arial" panose="020B0604020202020204" pitchFamily="34" charset="0"/>
              </a:rPr>
              <a:t>	t. J.P. Kuijper; m. Straatsburg 1545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3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3870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latin typeface="Arial" panose="020B0604020202020204" pitchFamily="34" charset="0"/>
              </a:rPr>
              <a:t>Psalm 79 (DNP)</a:t>
            </a:r>
            <a:r>
              <a:rPr lang="en-US" altLang="nl-NL" sz="1600" b="1">
                <a:latin typeface="Arial" panose="020B0604020202020204" pitchFamily="34" charset="0"/>
              </a:rPr>
              <a:t>	t. J.P. Kuijper; m. Straatsburg 1545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304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0757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latin typeface="Arial" panose="020B0604020202020204" pitchFamily="34" charset="0"/>
              </a:rPr>
              <a:t>Psalm 79 (DNP)</a:t>
            </a:r>
            <a:r>
              <a:rPr lang="en-US" altLang="nl-NL" sz="1600" b="1">
                <a:latin typeface="Arial" panose="020B0604020202020204" pitchFamily="34" charset="0"/>
              </a:rPr>
              <a:t>	t. J.P. Kuijper; m. Straatsburg 1545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3042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7566995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60</Words>
  <Application>Microsoft Office PowerPoint</Application>
  <PresentationFormat>Diavoorstelling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Times New Roman</vt:lpstr>
      <vt:lpstr>Arial</vt:lpstr>
      <vt:lpstr>Calibri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47</cp:revision>
  <dcterms:created xsi:type="dcterms:W3CDTF">2004-09-21T10:26:12Z</dcterms:created>
  <dcterms:modified xsi:type="dcterms:W3CDTF">2020-03-09T08:42:59Z</dcterms:modified>
</cp:coreProperties>
</file>