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913E57-D3DB-4390-B383-F5BD7B07F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89E5C9B-0F47-4134-B304-C35F635A3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A78779-6F79-48E7-B8D0-B21DAE17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EE5DAC-0AFA-4443-B387-9FD1C5A7D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C86058-1C3B-441B-9BC9-8291C2C5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88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34F20-8B4C-48C9-ACC2-247CE15FA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7DC653B-EF02-477B-BD72-11962532A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C840EF-E800-438C-A229-5904D3CA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41FBF8-634D-4F64-BFF0-C0C0CBD1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1E8998-28C0-4EB8-B6A4-57D32822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91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0843968-3372-43A7-82B8-A948A8FA7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9E7757C-DB99-4778-B2B2-80BD16DA8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11A56E-16C8-45DC-AD3D-85FB73CC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1F41F5-FBB2-4691-9943-33318F5A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A65546-913F-4573-B3AA-9367B30C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22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B13B55-E7F4-45D6-8BD1-C78A9D10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F6DC54-B9B7-40C7-B78B-32A65A2A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F10DA7-3DFB-487E-9EFD-94701673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2BBBC3-E128-4D04-B8F1-D1EA14972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2B4F68-B50B-454D-8E13-C3AB04DC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77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95211-5727-42AC-B4C2-27220F50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BE46CC-828B-4D75-B9FF-B7A394E09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245BFA-F033-4E8D-B44C-EF551505E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168A0C-6052-45D4-815F-159BD28F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83BFE1-1F99-49ED-8668-2A4AA180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08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B9B81-E36A-45F1-8B17-AF14EFC1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55E46A-E30F-447C-9A59-FB7C424A4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1E1A0A-87F6-47AC-A9B6-BCFCCCD5F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E42643-41FE-473F-B660-87D864C56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3515BC-C1D9-45D5-98E8-D0B89FBD7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A47923-D08F-4F84-94FA-51D9841F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14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8F7B03-87DD-46F4-BA06-9A52CDE6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B53FA8-4CF4-483C-90D7-7A626C03D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0EDE3B-93A1-42F5-8422-0CD8B6412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9BCF4D-FEB9-424E-BECE-88F4E7B37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8AB3505-F2F1-4047-A4E9-9109D9280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1E7FE0B-8FD1-48FB-90D6-465AE1B8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DCEA9CC-17C0-433E-8E7B-99B0007C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00CB2ED-97ED-4FC0-B26C-5CF291AD1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43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53655-EEC6-405C-8D32-1428A2AC1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1248F3E-D80A-4067-B1F2-B1526205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56029B5-D568-43EA-9B8A-91A12EC5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B9471E-98A2-4C5B-B6BA-8F22F478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03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9DF357D-B428-49D9-9AE3-D88DE0FA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BCB7773-2B8F-4EFE-A561-C988630E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D3550D-4583-4627-A46E-C3C292D6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74B52-1816-40AA-9F5E-4CA10F8C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B464F0-FE69-4F03-8B60-CC563777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1D2D66-6FD3-4081-AF71-7AB4C10FE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9DBE84-09FA-4428-A6F9-7A9EE0CF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E69906-4C1F-47D6-B003-A4131BD4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565FFE-42BB-42FB-95AF-CDC7CE544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17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BCBD0-5608-4327-AC63-5C34F671B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7092066-F826-4D26-83D9-80AFAAB06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ED7B6D7-335F-4AC6-9018-309DA792E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A47F23-A841-4877-B0DE-E5E330BA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4492AE-75A1-4D1D-A9B8-7DA10BFE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63D5C1-EA8B-4F7E-B707-DEB85F20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9581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100630D-437C-4913-901A-67264975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0C8DBD-3B30-484F-AB86-B523E709A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09F612-6A82-4A56-ABF5-A4F440AD6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F570EB-F1F3-4C21-B9F7-F27D05997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613C06-4036-4545-B711-826BDABAB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93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0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110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44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06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44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2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38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69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87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75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5669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2022-02-05T11:13:21Z</dcterms:created>
  <dcterms:modified xsi:type="dcterms:W3CDTF">2022-02-05T11:14:02Z</dcterms:modified>
</cp:coreProperties>
</file>