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58D94-9BA1-4649-A16A-5C51EF4B4C06}" v="78" dt="2020-03-09T08:43:25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79A58D94-9BA1-4649-A16A-5C51EF4B4C06}"/>
    <pc:docChg chg="modSld modMainMaster">
      <pc:chgData name="Jan Pieter Kuijper" userId="11dce61d2819b281" providerId="LiveId" clId="{79A58D94-9BA1-4649-A16A-5C51EF4B4C06}" dt="2020-03-09T08:43:25.336" v="77" actId="207"/>
      <pc:docMkLst>
        <pc:docMk/>
      </pc:docMkLst>
      <pc:sldChg chg="modSp setBg">
        <pc:chgData name="Jan Pieter Kuijper" userId="11dce61d2819b281" providerId="LiveId" clId="{79A58D94-9BA1-4649-A16A-5C51EF4B4C06}" dt="2020-03-09T08:40:36.176" v="42" actId="207"/>
        <pc:sldMkLst>
          <pc:docMk/>
          <pc:sldMk cId="0" sldId="258"/>
        </pc:sldMkLst>
        <pc:spChg chg="mod">
          <ac:chgData name="Jan Pieter Kuijper" userId="11dce61d2819b281" providerId="LiveId" clId="{79A58D94-9BA1-4649-A16A-5C51EF4B4C06}" dt="2020-03-09T08:40:36.176" v="42" actId="207"/>
          <ac:spMkLst>
            <pc:docMk/>
            <pc:sldMk cId="0" sldId="258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3:53.091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0:41.392" v="43" actId="207"/>
        <pc:sldMkLst>
          <pc:docMk/>
          <pc:sldMk cId="0" sldId="259"/>
        </pc:sldMkLst>
        <pc:spChg chg="mod">
          <ac:chgData name="Jan Pieter Kuijper" userId="11dce61d2819b281" providerId="LiveId" clId="{79A58D94-9BA1-4649-A16A-5C51EF4B4C06}" dt="2020-03-09T08:40:41.392" v="43" actId="207"/>
          <ac:spMkLst>
            <pc:docMk/>
            <pc:sldMk cId="0" sldId="259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4:03.817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0:56.262" v="44" actId="207"/>
        <pc:sldMkLst>
          <pc:docMk/>
          <pc:sldMk cId="0" sldId="260"/>
        </pc:sldMkLst>
        <pc:spChg chg="mod">
          <ac:chgData name="Jan Pieter Kuijper" userId="11dce61d2819b281" providerId="LiveId" clId="{79A58D94-9BA1-4649-A16A-5C51EF4B4C06}" dt="2020-03-09T08:40:56.262" v="44" actId="207"/>
          <ac:spMkLst>
            <pc:docMk/>
            <pc:sldMk cId="0" sldId="260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4:13.929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00.382" v="45" actId="207"/>
        <pc:sldMkLst>
          <pc:docMk/>
          <pc:sldMk cId="0" sldId="261"/>
        </pc:sldMkLst>
        <pc:spChg chg="mod">
          <ac:chgData name="Jan Pieter Kuijper" userId="11dce61d2819b281" providerId="LiveId" clId="{79A58D94-9BA1-4649-A16A-5C51EF4B4C06}" dt="2020-03-09T08:41:00.382" v="45" actId="207"/>
          <ac:spMkLst>
            <pc:docMk/>
            <pc:sldMk cId="0" sldId="261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4:24.256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04.402" v="46" actId="207"/>
        <pc:sldMkLst>
          <pc:docMk/>
          <pc:sldMk cId="1575280056" sldId="262"/>
        </pc:sldMkLst>
        <pc:spChg chg="mod">
          <ac:chgData name="Jan Pieter Kuijper" userId="11dce61d2819b281" providerId="LiveId" clId="{79A58D94-9BA1-4649-A16A-5C51EF4B4C06}" dt="2020-03-09T08:41:04.402" v="46" actId="207"/>
          <ac:spMkLst>
            <pc:docMk/>
            <pc:sldMk cId="1575280056" sldId="262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4:34.990" v="4" actId="14826"/>
          <ac:picMkLst>
            <pc:docMk/>
            <pc:sldMk cId="1575280056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08.741" v="47" actId="207"/>
        <pc:sldMkLst>
          <pc:docMk/>
          <pc:sldMk cId="3092888809" sldId="263"/>
        </pc:sldMkLst>
        <pc:spChg chg="mod">
          <ac:chgData name="Jan Pieter Kuijper" userId="11dce61d2819b281" providerId="LiveId" clId="{79A58D94-9BA1-4649-A16A-5C51EF4B4C06}" dt="2020-03-09T08:41:08.741" v="47" actId="207"/>
          <ac:spMkLst>
            <pc:docMk/>
            <pc:sldMk cId="3092888809" sldId="263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4:45.138" v="5" actId="14826"/>
          <ac:picMkLst>
            <pc:docMk/>
            <pc:sldMk cId="3092888809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13.814" v="48" actId="207"/>
        <pc:sldMkLst>
          <pc:docMk/>
          <pc:sldMk cId="1604070032" sldId="264"/>
        </pc:sldMkLst>
        <pc:spChg chg="mod">
          <ac:chgData name="Jan Pieter Kuijper" userId="11dce61d2819b281" providerId="LiveId" clId="{79A58D94-9BA1-4649-A16A-5C51EF4B4C06}" dt="2020-03-09T08:41:13.814" v="48" actId="207"/>
          <ac:spMkLst>
            <pc:docMk/>
            <pc:sldMk cId="1604070032" sldId="264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4:55.412" v="6" actId="14826"/>
          <ac:picMkLst>
            <pc:docMk/>
            <pc:sldMk cId="1604070032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18.329" v="49" actId="207"/>
        <pc:sldMkLst>
          <pc:docMk/>
          <pc:sldMk cId="2452675285" sldId="265"/>
        </pc:sldMkLst>
        <pc:spChg chg="mod">
          <ac:chgData name="Jan Pieter Kuijper" userId="11dce61d2819b281" providerId="LiveId" clId="{79A58D94-9BA1-4649-A16A-5C51EF4B4C06}" dt="2020-03-09T08:41:18.329" v="49" actId="207"/>
          <ac:spMkLst>
            <pc:docMk/>
            <pc:sldMk cId="2452675285" sldId="265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5:04.965" v="7" actId="14826"/>
          <ac:picMkLst>
            <pc:docMk/>
            <pc:sldMk cId="2452675285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23.544" v="50" actId="207"/>
        <pc:sldMkLst>
          <pc:docMk/>
          <pc:sldMk cId="41875823" sldId="266"/>
        </pc:sldMkLst>
        <pc:spChg chg="mod">
          <ac:chgData name="Jan Pieter Kuijper" userId="11dce61d2819b281" providerId="LiveId" clId="{79A58D94-9BA1-4649-A16A-5C51EF4B4C06}" dt="2020-03-09T08:41:23.544" v="50" actId="207"/>
          <ac:spMkLst>
            <pc:docMk/>
            <pc:sldMk cId="41875823" sldId="266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5:14.751" v="8" actId="14826"/>
          <ac:picMkLst>
            <pc:docMk/>
            <pc:sldMk cId="41875823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27.744" v="51" actId="207"/>
        <pc:sldMkLst>
          <pc:docMk/>
          <pc:sldMk cId="3635946509" sldId="267"/>
        </pc:sldMkLst>
        <pc:spChg chg="mod">
          <ac:chgData name="Jan Pieter Kuijper" userId="11dce61d2819b281" providerId="LiveId" clId="{79A58D94-9BA1-4649-A16A-5C51EF4B4C06}" dt="2020-03-09T08:41:27.744" v="51" actId="207"/>
          <ac:spMkLst>
            <pc:docMk/>
            <pc:sldMk cId="3635946509" sldId="267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5:26.586" v="9" actId="14826"/>
          <ac:picMkLst>
            <pc:docMk/>
            <pc:sldMk cId="3635946509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32.372" v="52" actId="207"/>
        <pc:sldMkLst>
          <pc:docMk/>
          <pc:sldMk cId="3354264778" sldId="268"/>
        </pc:sldMkLst>
        <pc:spChg chg="mod">
          <ac:chgData name="Jan Pieter Kuijper" userId="11dce61d2819b281" providerId="LiveId" clId="{79A58D94-9BA1-4649-A16A-5C51EF4B4C06}" dt="2020-03-09T08:41:32.372" v="52" actId="207"/>
          <ac:spMkLst>
            <pc:docMk/>
            <pc:sldMk cId="3354264778" sldId="268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5:37.481" v="10" actId="14826"/>
          <ac:picMkLst>
            <pc:docMk/>
            <pc:sldMk cId="3354264778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37.536" v="53" actId="207"/>
        <pc:sldMkLst>
          <pc:docMk/>
          <pc:sldMk cId="3754084686" sldId="269"/>
        </pc:sldMkLst>
        <pc:spChg chg="mod">
          <ac:chgData name="Jan Pieter Kuijper" userId="11dce61d2819b281" providerId="LiveId" clId="{79A58D94-9BA1-4649-A16A-5C51EF4B4C06}" dt="2020-03-09T08:41:37.536" v="53" actId="207"/>
          <ac:spMkLst>
            <pc:docMk/>
            <pc:sldMk cId="3754084686" sldId="269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5:47.511" v="11" actId="14826"/>
          <ac:picMkLst>
            <pc:docMk/>
            <pc:sldMk cId="3754084686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41.825" v="54" actId="207"/>
        <pc:sldMkLst>
          <pc:docMk/>
          <pc:sldMk cId="1932656529" sldId="270"/>
        </pc:sldMkLst>
        <pc:spChg chg="mod">
          <ac:chgData name="Jan Pieter Kuijper" userId="11dce61d2819b281" providerId="LiveId" clId="{79A58D94-9BA1-4649-A16A-5C51EF4B4C06}" dt="2020-03-09T08:41:41.825" v="54" actId="207"/>
          <ac:spMkLst>
            <pc:docMk/>
            <pc:sldMk cId="1932656529" sldId="270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5:57.669" v="12" actId="14826"/>
          <ac:picMkLst>
            <pc:docMk/>
            <pc:sldMk cId="1932656529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46.659" v="55" actId="207"/>
        <pc:sldMkLst>
          <pc:docMk/>
          <pc:sldMk cId="1233708656" sldId="271"/>
        </pc:sldMkLst>
        <pc:spChg chg="mod">
          <ac:chgData name="Jan Pieter Kuijper" userId="11dce61d2819b281" providerId="LiveId" clId="{79A58D94-9BA1-4649-A16A-5C51EF4B4C06}" dt="2020-03-09T08:41:46.659" v="55" actId="207"/>
          <ac:spMkLst>
            <pc:docMk/>
            <pc:sldMk cId="1233708656" sldId="271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6:07.987" v="13" actId="14826"/>
          <ac:picMkLst>
            <pc:docMk/>
            <pc:sldMk cId="1233708656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52.395" v="56" actId="207"/>
        <pc:sldMkLst>
          <pc:docMk/>
          <pc:sldMk cId="2232942440" sldId="272"/>
        </pc:sldMkLst>
        <pc:spChg chg="mod">
          <ac:chgData name="Jan Pieter Kuijper" userId="11dce61d2819b281" providerId="LiveId" clId="{79A58D94-9BA1-4649-A16A-5C51EF4B4C06}" dt="2020-03-09T08:41:52.395" v="56" actId="207"/>
          <ac:spMkLst>
            <pc:docMk/>
            <pc:sldMk cId="2232942440" sldId="272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6:17.833" v="14" actId="14826"/>
          <ac:picMkLst>
            <pc:docMk/>
            <pc:sldMk cId="2232942440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1:57.057" v="57" actId="207"/>
        <pc:sldMkLst>
          <pc:docMk/>
          <pc:sldMk cId="1585370588" sldId="273"/>
        </pc:sldMkLst>
        <pc:spChg chg="mod">
          <ac:chgData name="Jan Pieter Kuijper" userId="11dce61d2819b281" providerId="LiveId" clId="{79A58D94-9BA1-4649-A16A-5C51EF4B4C06}" dt="2020-03-09T08:41:57.057" v="57" actId="207"/>
          <ac:spMkLst>
            <pc:docMk/>
            <pc:sldMk cId="1585370588" sldId="273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6:27.950" v="15" actId="14826"/>
          <ac:picMkLst>
            <pc:docMk/>
            <pc:sldMk cId="1585370588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01.497" v="58" actId="207"/>
        <pc:sldMkLst>
          <pc:docMk/>
          <pc:sldMk cId="4023472749" sldId="274"/>
        </pc:sldMkLst>
        <pc:spChg chg="mod">
          <ac:chgData name="Jan Pieter Kuijper" userId="11dce61d2819b281" providerId="LiveId" clId="{79A58D94-9BA1-4649-A16A-5C51EF4B4C06}" dt="2020-03-09T08:42:01.497" v="58" actId="207"/>
          <ac:spMkLst>
            <pc:docMk/>
            <pc:sldMk cId="4023472749" sldId="274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6:51.882" v="20" actId="14826"/>
          <ac:picMkLst>
            <pc:docMk/>
            <pc:sldMk cId="4023472749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05.562" v="59" actId="207"/>
        <pc:sldMkLst>
          <pc:docMk/>
          <pc:sldMk cId="639566046" sldId="275"/>
        </pc:sldMkLst>
        <pc:spChg chg="mod">
          <ac:chgData name="Jan Pieter Kuijper" userId="11dce61d2819b281" providerId="LiveId" clId="{79A58D94-9BA1-4649-A16A-5C51EF4B4C06}" dt="2020-03-09T08:42:05.562" v="59" actId="207"/>
          <ac:spMkLst>
            <pc:docMk/>
            <pc:sldMk cId="639566046" sldId="275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7:04.826" v="21" actId="14826"/>
          <ac:picMkLst>
            <pc:docMk/>
            <pc:sldMk cId="639566046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10.706" v="60" actId="207"/>
        <pc:sldMkLst>
          <pc:docMk/>
          <pc:sldMk cId="1502852879" sldId="276"/>
        </pc:sldMkLst>
        <pc:spChg chg="mod">
          <ac:chgData name="Jan Pieter Kuijper" userId="11dce61d2819b281" providerId="LiveId" clId="{79A58D94-9BA1-4649-A16A-5C51EF4B4C06}" dt="2020-03-09T08:42:10.706" v="60" actId="207"/>
          <ac:spMkLst>
            <pc:docMk/>
            <pc:sldMk cId="1502852879" sldId="276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7:19.957" v="22" actId="14826"/>
          <ac:picMkLst>
            <pc:docMk/>
            <pc:sldMk cId="1502852879" sldId="27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15.173" v="61" actId="207"/>
        <pc:sldMkLst>
          <pc:docMk/>
          <pc:sldMk cId="1581768779" sldId="277"/>
        </pc:sldMkLst>
        <pc:spChg chg="mod">
          <ac:chgData name="Jan Pieter Kuijper" userId="11dce61d2819b281" providerId="LiveId" clId="{79A58D94-9BA1-4649-A16A-5C51EF4B4C06}" dt="2020-03-09T08:42:15.173" v="61" actId="207"/>
          <ac:spMkLst>
            <pc:docMk/>
            <pc:sldMk cId="1581768779" sldId="277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7:30.269" v="23" actId="14826"/>
          <ac:picMkLst>
            <pc:docMk/>
            <pc:sldMk cId="1581768779" sldId="27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19.584" v="62" actId="207"/>
        <pc:sldMkLst>
          <pc:docMk/>
          <pc:sldMk cId="1623775739" sldId="278"/>
        </pc:sldMkLst>
        <pc:spChg chg="mod">
          <ac:chgData name="Jan Pieter Kuijper" userId="11dce61d2819b281" providerId="LiveId" clId="{79A58D94-9BA1-4649-A16A-5C51EF4B4C06}" dt="2020-03-09T08:42:19.584" v="62" actId="207"/>
          <ac:spMkLst>
            <pc:docMk/>
            <pc:sldMk cId="1623775739" sldId="278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7:41.521" v="24" actId="14826"/>
          <ac:picMkLst>
            <pc:docMk/>
            <pc:sldMk cId="1623775739" sldId="27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23.822" v="63" actId="207"/>
        <pc:sldMkLst>
          <pc:docMk/>
          <pc:sldMk cId="1338373383" sldId="279"/>
        </pc:sldMkLst>
        <pc:spChg chg="mod">
          <ac:chgData name="Jan Pieter Kuijper" userId="11dce61d2819b281" providerId="LiveId" clId="{79A58D94-9BA1-4649-A16A-5C51EF4B4C06}" dt="2020-03-09T08:42:23.822" v="63" actId="207"/>
          <ac:spMkLst>
            <pc:docMk/>
            <pc:sldMk cId="1338373383" sldId="279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7:52.734" v="25" actId="14826"/>
          <ac:picMkLst>
            <pc:docMk/>
            <pc:sldMk cId="1338373383" sldId="27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28.369" v="64" actId="207"/>
        <pc:sldMkLst>
          <pc:docMk/>
          <pc:sldMk cId="1691205785" sldId="280"/>
        </pc:sldMkLst>
        <pc:spChg chg="mod">
          <ac:chgData name="Jan Pieter Kuijper" userId="11dce61d2819b281" providerId="LiveId" clId="{79A58D94-9BA1-4649-A16A-5C51EF4B4C06}" dt="2020-03-09T08:42:28.369" v="64" actId="207"/>
          <ac:spMkLst>
            <pc:docMk/>
            <pc:sldMk cId="1691205785" sldId="280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8:02.387" v="26" actId="14826"/>
          <ac:picMkLst>
            <pc:docMk/>
            <pc:sldMk cId="1691205785" sldId="28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32.878" v="65" actId="207"/>
        <pc:sldMkLst>
          <pc:docMk/>
          <pc:sldMk cId="2634599444" sldId="281"/>
        </pc:sldMkLst>
        <pc:spChg chg="mod">
          <ac:chgData name="Jan Pieter Kuijper" userId="11dce61d2819b281" providerId="LiveId" clId="{79A58D94-9BA1-4649-A16A-5C51EF4B4C06}" dt="2020-03-09T08:42:32.878" v="65" actId="207"/>
          <ac:spMkLst>
            <pc:docMk/>
            <pc:sldMk cId="2634599444" sldId="281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8:12.426" v="27" actId="14826"/>
          <ac:picMkLst>
            <pc:docMk/>
            <pc:sldMk cId="2634599444" sldId="28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37.497" v="66" actId="207"/>
        <pc:sldMkLst>
          <pc:docMk/>
          <pc:sldMk cId="303350514" sldId="282"/>
        </pc:sldMkLst>
        <pc:spChg chg="mod">
          <ac:chgData name="Jan Pieter Kuijper" userId="11dce61d2819b281" providerId="LiveId" clId="{79A58D94-9BA1-4649-A16A-5C51EF4B4C06}" dt="2020-03-09T08:42:37.497" v="66" actId="207"/>
          <ac:spMkLst>
            <pc:docMk/>
            <pc:sldMk cId="303350514" sldId="282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8:22.327" v="28" actId="14826"/>
          <ac:picMkLst>
            <pc:docMk/>
            <pc:sldMk cId="303350514" sldId="28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41.672" v="67" actId="207"/>
        <pc:sldMkLst>
          <pc:docMk/>
          <pc:sldMk cId="1425508861" sldId="283"/>
        </pc:sldMkLst>
        <pc:spChg chg="mod">
          <ac:chgData name="Jan Pieter Kuijper" userId="11dce61d2819b281" providerId="LiveId" clId="{79A58D94-9BA1-4649-A16A-5C51EF4B4C06}" dt="2020-03-09T08:42:41.672" v="67" actId="207"/>
          <ac:spMkLst>
            <pc:docMk/>
            <pc:sldMk cId="1425508861" sldId="283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8:33.001" v="29" actId="14826"/>
          <ac:picMkLst>
            <pc:docMk/>
            <pc:sldMk cId="1425508861" sldId="28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46.478" v="68" actId="207"/>
        <pc:sldMkLst>
          <pc:docMk/>
          <pc:sldMk cId="3976481744" sldId="284"/>
        </pc:sldMkLst>
        <pc:spChg chg="mod">
          <ac:chgData name="Jan Pieter Kuijper" userId="11dce61d2819b281" providerId="LiveId" clId="{79A58D94-9BA1-4649-A16A-5C51EF4B4C06}" dt="2020-03-09T08:42:46.478" v="68" actId="207"/>
          <ac:spMkLst>
            <pc:docMk/>
            <pc:sldMk cId="3976481744" sldId="284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8:43.389" v="30" actId="14826"/>
          <ac:picMkLst>
            <pc:docMk/>
            <pc:sldMk cId="3976481744" sldId="28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50.582" v="69" actId="207"/>
        <pc:sldMkLst>
          <pc:docMk/>
          <pc:sldMk cId="1930139402" sldId="285"/>
        </pc:sldMkLst>
        <pc:spChg chg="mod">
          <ac:chgData name="Jan Pieter Kuijper" userId="11dce61d2819b281" providerId="LiveId" clId="{79A58D94-9BA1-4649-A16A-5C51EF4B4C06}" dt="2020-03-09T08:42:50.582" v="69" actId="207"/>
          <ac:spMkLst>
            <pc:docMk/>
            <pc:sldMk cId="1930139402" sldId="285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8:53.079" v="31" actId="14826"/>
          <ac:picMkLst>
            <pc:docMk/>
            <pc:sldMk cId="1930139402" sldId="28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54.482" v="70" actId="207"/>
        <pc:sldMkLst>
          <pc:docMk/>
          <pc:sldMk cId="3742887806" sldId="286"/>
        </pc:sldMkLst>
        <pc:spChg chg="mod">
          <ac:chgData name="Jan Pieter Kuijper" userId="11dce61d2819b281" providerId="LiveId" clId="{79A58D94-9BA1-4649-A16A-5C51EF4B4C06}" dt="2020-03-09T08:42:54.482" v="70" actId="207"/>
          <ac:spMkLst>
            <pc:docMk/>
            <pc:sldMk cId="3742887806" sldId="286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9:02.873" v="32" actId="14826"/>
          <ac:picMkLst>
            <pc:docMk/>
            <pc:sldMk cId="3742887806" sldId="28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2:58.950" v="71" actId="207"/>
        <pc:sldMkLst>
          <pc:docMk/>
          <pc:sldMk cId="733839522" sldId="287"/>
        </pc:sldMkLst>
        <pc:spChg chg="mod">
          <ac:chgData name="Jan Pieter Kuijper" userId="11dce61d2819b281" providerId="LiveId" clId="{79A58D94-9BA1-4649-A16A-5C51EF4B4C06}" dt="2020-03-09T08:42:58.950" v="71" actId="207"/>
          <ac:spMkLst>
            <pc:docMk/>
            <pc:sldMk cId="733839522" sldId="287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9:12.956" v="33" actId="14826"/>
          <ac:picMkLst>
            <pc:docMk/>
            <pc:sldMk cId="733839522" sldId="28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3:03.174" v="72" actId="207"/>
        <pc:sldMkLst>
          <pc:docMk/>
          <pc:sldMk cId="2737231480" sldId="288"/>
        </pc:sldMkLst>
        <pc:spChg chg="mod">
          <ac:chgData name="Jan Pieter Kuijper" userId="11dce61d2819b281" providerId="LiveId" clId="{79A58D94-9BA1-4649-A16A-5C51EF4B4C06}" dt="2020-03-09T08:43:03.174" v="72" actId="207"/>
          <ac:spMkLst>
            <pc:docMk/>
            <pc:sldMk cId="2737231480" sldId="288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9:23.989" v="34" actId="14826"/>
          <ac:picMkLst>
            <pc:docMk/>
            <pc:sldMk cId="2737231480" sldId="28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3:07.500" v="73" actId="207"/>
        <pc:sldMkLst>
          <pc:docMk/>
          <pc:sldMk cId="95740877" sldId="289"/>
        </pc:sldMkLst>
        <pc:spChg chg="mod">
          <ac:chgData name="Jan Pieter Kuijper" userId="11dce61d2819b281" providerId="LiveId" clId="{79A58D94-9BA1-4649-A16A-5C51EF4B4C06}" dt="2020-03-09T08:43:07.500" v="73" actId="207"/>
          <ac:spMkLst>
            <pc:docMk/>
            <pc:sldMk cId="95740877" sldId="289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9:33.993" v="35" actId="14826"/>
          <ac:picMkLst>
            <pc:docMk/>
            <pc:sldMk cId="95740877" sldId="28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3:12.216" v="74" actId="207"/>
        <pc:sldMkLst>
          <pc:docMk/>
          <pc:sldMk cId="3139736025" sldId="290"/>
        </pc:sldMkLst>
        <pc:spChg chg="mod">
          <ac:chgData name="Jan Pieter Kuijper" userId="11dce61d2819b281" providerId="LiveId" clId="{79A58D94-9BA1-4649-A16A-5C51EF4B4C06}" dt="2020-03-09T08:43:12.216" v="74" actId="207"/>
          <ac:spMkLst>
            <pc:docMk/>
            <pc:sldMk cId="3139736025" sldId="290"/>
            <ac:spMk id="3074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9:45.564" v="36" actId="14826"/>
          <ac:picMkLst>
            <pc:docMk/>
            <pc:sldMk cId="3139736025" sldId="29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3:16.505" v="75" actId="207"/>
        <pc:sldMkLst>
          <pc:docMk/>
          <pc:sldMk cId="2620016483" sldId="291"/>
        </pc:sldMkLst>
        <pc:spChg chg="mod">
          <ac:chgData name="Jan Pieter Kuijper" userId="11dce61d2819b281" providerId="LiveId" clId="{79A58D94-9BA1-4649-A16A-5C51EF4B4C06}" dt="2020-03-09T08:43:16.505" v="75" actId="207"/>
          <ac:spMkLst>
            <pc:docMk/>
            <pc:sldMk cId="2620016483" sldId="291"/>
            <ac:spMk id="4098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39:56.312" v="37" actId="14826"/>
          <ac:picMkLst>
            <pc:docMk/>
            <pc:sldMk cId="2620016483" sldId="29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3:21.128" v="76" actId="207"/>
        <pc:sldMkLst>
          <pc:docMk/>
          <pc:sldMk cId="1801585795" sldId="292"/>
        </pc:sldMkLst>
        <pc:spChg chg="mod">
          <ac:chgData name="Jan Pieter Kuijper" userId="11dce61d2819b281" providerId="LiveId" clId="{79A58D94-9BA1-4649-A16A-5C51EF4B4C06}" dt="2020-03-09T08:43:21.128" v="76" actId="207"/>
          <ac:spMkLst>
            <pc:docMk/>
            <pc:sldMk cId="1801585795" sldId="292"/>
            <ac:spMk id="5122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40:07.379" v="38" actId="14826"/>
          <ac:picMkLst>
            <pc:docMk/>
            <pc:sldMk cId="1801585795" sldId="29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A58D94-9BA1-4649-A16A-5C51EF4B4C06}" dt="2020-03-09T08:43:25.336" v="77" actId="207"/>
        <pc:sldMkLst>
          <pc:docMk/>
          <pc:sldMk cId="3138213941" sldId="293"/>
        </pc:sldMkLst>
        <pc:spChg chg="mod">
          <ac:chgData name="Jan Pieter Kuijper" userId="11dce61d2819b281" providerId="LiveId" clId="{79A58D94-9BA1-4649-A16A-5C51EF4B4C06}" dt="2020-03-09T08:43:25.336" v="77" actId="207"/>
          <ac:spMkLst>
            <pc:docMk/>
            <pc:sldMk cId="3138213941" sldId="293"/>
            <ac:spMk id="6146" creationId="{00000000-0000-0000-0000-000000000000}"/>
          </ac:spMkLst>
        </pc:spChg>
        <pc:picChg chg="mod">
          <ac:chgData name="Jan Pieter Kuijper" userId="11dce61d2819b281" providerId="LiveId" clId="{79A58D94-9BA1-4649-A16A-5C51EF4B4C06}" dt="2020-03-09T08:40:17.992" v="39" actId="14826"/>
          <ac:picMkLst>
            <pc:docMk/>
            <pc:sldMk cId="3138213941" sldId="293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79A58D94-9BA1-4649-A16A-5C51EF4B4C06}" dt="2020-03-09T08:40:30.207" v="41"/>
        <pc:sldMasterMkLst>
          <pc:docMk/>
          <pc:sldMasterMk cId="0" sldId="2147483648"/>
        </pc:sldMasterMkLst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3846316999" sldId="2147483649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319604492" sldId="2147483650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1942073382" sldId="2147483651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3313879702" sldId="2147483652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2646894613" sldId="2147483653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2455869533" sldId="2147483654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4145608725" sldId="2147483655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3303768887" sldId="2147483656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1262368956" sldId="2147483657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1313680463" sldId="2147483658"/>
          </pc:sldLayoutMkLst>
        </pc:sldLayoutChg>
        <pc:sldLayoutChg chg="setBg">
          <pc:chgData name="Jan Pieter Kuijper" userId="11dce61d2819b281" providerId="LiveId" clId="{79A58D94-9BA1-4649-A16A-5C51EF4B4C06}" dt="2020-03-09T08:40:30.207" v="41"/>
          <pc:sldLayoutMkLst>
            <pc:docMk/>
            <pc:sldMasterMk cId="0" sldId="2147483648"/>
            <pc:sldLayoutMk cId="326873250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CB8FE90-8A8E-4ABC-AEA7-2654043C3358}" type="datetimeFigureOut">
              <a:rPr lang="nl-NL"/>
              <a:pPr>
                <a:defRPr/>
              </a:pPr>
              <a:t>9-3-2020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6BBE28-E617-459E-B078-3422CAFCF6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00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F88A-FCFB-45EB-918B-C00700D56D9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63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7A95-91C2-4520-A2A6-390C31D38B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368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3C2C-352E-4ADF-92D2-84FD70964D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873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7081-E326-496C-BCB0-43EE598E686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60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4BE6-ABB2-4489-94E8-E09BB1580B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207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1845-E336-4C3E-B8E2-684B1449E7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38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DBA4-D090-4B91-9638-83353852E9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68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065E-836D-46F4-B111-B0CCFF425C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58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60D3-BCA8-4931-90F8-EAEF53B15E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560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5245-7418-4D3B-9C63-777421D089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376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1893-2F4D-4A2D-B7AF-FE1EF5766BD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23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540B5E-F5AA-423B-8993-E5F989EC4E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6" y="635000"/>
            <a:ext cx="9011807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61"/>
            <a:ext cx="9017000" cy="39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8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61"/>
            <a:ext cx="9017000" cy="39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5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4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7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6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7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33"/>
            <a:ext cx="9017000" cy="20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7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0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99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0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8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6" y="635000"/>
            <a:ext cx="9011807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3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8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61"/>
            <a:ext cx="9017000" cy="39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36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1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5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1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" y="635000"/>
            <a:ext cx="9016058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8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7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6" y="635000"/>
            <a:ext cx="9011807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7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82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648</Words>
  <Application>Microsoft Office PowerPoint</Application>
  <PresentationFormat>Diavoorstelling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48</cp:revision>
  <dcterms:created xsi:type="dcterms:W3CDTF">2004-09-21T10:26:12Z</dcterms:created>
  <dcterms:modified xsi:type="dcterms:W3CDTF">2020-03-09T08:43:26Z</dcterms:modified>
</cp:coreProperties>
</file>