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" Type="http://schemas.openxmlformats.org/officeDocument/2006/relationships/slide" Target="slides/slide2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" Type="http://schemas.openxmlformats.org/officeDocument/2006/relationships/slide" Target="slides/slide3.xml"/><Relationship Id="rId40" Type="http://schemas.openxmlformats.org/officeDocument/2006/relationships/theme" Target="theme/theme1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264AD-65C0-4069-BE51-6F2E79988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6C5D36-EAF6-4B7E-95BC-87E0CCB2A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0B8472-1902-41DC-8088-8A272C13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ECE36E-CA2C-497A-9447-4FF1CED1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9303CA-5942-4E9E-8393-CCDD7ADA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90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E52C3-2BEE-440F-8973-E077451B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2F90C6-E197-470C-B470-B021C9C9C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0E93E3-7E36-4DAF-B1E2-BFBF412A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EF5A71-29CA-4AD3-ACA4-6B931730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8BBDD5-A971-49C8-B5F3-369F3FA9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87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4249CF6-6358-4A98-AC76-C3D616825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D0EFF6-30E3-47BD-B32B-462070DF1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62341-FCBB-4542-821F-D3FC3FF3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84F87F-7B39-47C8-9897-D83589F7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224C76-4EB1-4AB2-9C94-3C4D2CAA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71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419D2-888F-405A-9F70-6B402E84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175416-DBCE-47DF-907C-CC2772AD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89C16C-3E99-4F30-B5C1-C20CD5A9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61BEF7-86C3-4FC0-A489-9BFD3E3D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6D9384-B3BE-4FEB-B717-13327ED4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0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8B3A2-C8F1-4BC0-AC4D-14A556EB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077C6E-FABE-475C-80C1-9A2E5F9F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210758-E01C-4446-B73A-FA6CFF87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6CD74D-2199-4A99-87D0-6CDB64FE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B934CA-9D50-4539-82DD-BF55208B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56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201A0-D255-4B84-965B-8528CFD1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10E3D1-DF7B-4F35-B490-8C43BE3F6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F32176-70DA-4AEC-9D24-A0B0DDB16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6888B9-4758-49A2-92C9-5C9B706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9C3A1D-3B91-4914-8B32-FE6C6457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DDE7E4-8B40-480F-84AE-A3129F0E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18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51E35-3D0A-44A3-910E-0A39116B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010AB7-452B-4450-9CEA-ABCFCC33C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81B48F-4491-46EA-94D6-B346E2968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F7EA09-4D02-44A0-A874-4052AB9A0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7D486E-F309-493D-8C51-C0D2DD14A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FE6D9B0-0578-4F9A-8669-1D79DA61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8EAB7DA-F028-495F-94BC-1421ADDF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045DB7-6FE3-4613-B507-3AFB0A7E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14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30C98-AF0F-4844-BF94-DE567893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B51CA9-E01E-4319-81AE-E0812012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ABF9F5-059E-4A42-B057-8E67D5EC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D04606-CCCA-47E2-90E3-3C10FC50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7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C94EC9-7499-4094-A4E7-3C354832D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3E9AE3E-ADF7-4BC6-A47E-F730633B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D4AA14-516B-4246-BB5C-A0DDC5D9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97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B6B13-384F-48C5-9AD6-E7B39D81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5164EC-DC9E-41DA-BBF1-6E8D2F9B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7B00DC-7DE5-4DC6-B852-363DE2F8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EFEE23-EEA7-485F-B2A7-F1A9A915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968EB9-7E81-4DF6-A6B7-AE905778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12B4B-7FE0-4F4A-8BC8-C45F3438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7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B9D84-F0D7-40B3-A6E8-248C3E5A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B0AA7A6-24F2-4108-AC10-949E96156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49CB49-F413-4821-BD54-9301AB39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77ED345-EC25-4BB1-9E7B-6DE3436E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BF710E-2AEC-4C46-AFBD-92D3B8A6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F93EC2-BC5F-4132-8F60-83811EC2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4485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CA6001-3E9C-499D-8211-8D45CF7B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E2B96A-FA94-4220-80D9-E934E218F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A31308-11FC-4FEE-AF24-7215471A2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F774B4-30E4-4821-9F60-6E706596E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2EC92B-C3F9-4DF2-B289-4724DC128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47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2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4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5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6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8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5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5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0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4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7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7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66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5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68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75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73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05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99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0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0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81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2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39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8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39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5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31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0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36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16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85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1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8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7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2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7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8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Breedbeeld</PresentationFormat>
  <Paragraphs>36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 Gerkema</dc:creator>
  <cp:lastModifiedBy>Freddy Gerkema</cp:lastModifiedBy>
  <cp:revision>1</cp:revision>
  <dcterms:created xsi:type="dcterms:W3CDTF">2022-02-05T11:12:10Z</dcterms:created>
  <dcterms:modified xsi:type="dcterms:W3CDTF">2022-02-05T11:12:54Z</dcterms:modified>
</cp:coreProperties>
</file>