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72" r:id="rId11"/>
    <p:sldId id="273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B29D7-2EFC-46B3-B369-1794E3D50044}" v="5" dt="2021-04-23T17:32:40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0" d="100"/>
          <a:sy n="50" d="100"/>
        </p:scale>
        <p:origin x="48" y="6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" userId="11dce61d2819b281" providerId="LiveId" clId="{C59B29D7-2EFC-46B3-B369-1794E3D50044}"/>
    <pc:docChg chg="modSld">
      <pc:chgData name="Jan Pieter" userId="11dce61d2819b281" providerId="LiveId" clId="{C59B29D7-2EFC-46B3-B369-1794E3D50044}" dt="2021-04-23T17:32:40.209" v="4" actId="1076"/>
      <pc:docMkLst>
        <pc:docMk/>
      </pc:docMkLst>
      <pc:sldChg chg="modSp">
        <pc:chgData name="Jan Pieter" userId="11dce61d2819b281" providerId="LiveId" clId="{C59B29D7-2EFC-46B3-B369-1794E3D50044}" dt="2021-04-23T17:32:40.209" v="4" actId="1076"/>
        <pc:sldMkLst>
          <pc:docMk/>
          <pc:sldMk cId="0" sldId="267"/>
        </pc:sldMkLst>
        <pc:picChg chg="mod">
          <ac:chgData name="Jan Pieter" userId="11dce61d2819b281" providerId="LiveId" clId="{C59B29D7-2EFC-46B3-B369-1794E3D50044}" dt="2021-04-23T17:32:40.209" v="4" actId="1076"/>
          <ac:picMkLst>
            <pc:docMk/>
            <pc:sldMk cId="0" sldId="267"/>
            <ac:picMk id="3" creationId="{00000000-0000-0000-0000-000000000000}"/>
          </ac:picMkLst>
        </pc:picChg>
      </pc:sldChg>
    </pc:docChg>
  </pc:docChgLst>
  <pc:docChgLst>
    <pc:chgData name="Jan Pieter Kuijper" userId="11dce61d2819b281" providerId="LiveId" clId="{45CFD0FB-996E-49CE-B4BB-62362D5EDE8A}"/>
    <pc:docChg chg="modSld">
      <pc:chgData name="Jan Pieter Kuijper" userId="11dce61d2819b281" providerId="LiveId" clId="{45CFD0FB-996E-49CE-B4BB-62362D5EDE8A}" dt="2020-10-04T07:56:32.680" v="0" actId="14826"/>
      <pc:docMkLst>
        <pc:docMk/>
      </pc:docMkLst>
      <pc:sldChg chg="modSp">
        <pc:chgData name="Jan Pieter Kuijper" userId="11dce61d2819b281" providerId="LiveId" clId="{45CFD0FB-996E-49CE-B4BB-62362D5EDE8A}" dt="2020-10-04T07:56:32.680" v="0" actId="14826"/>
        <pc:sldMkLst>
          <pc:docMk/>
          <pc:sldMk cId="0" sldId="267"/>
        </pc:sldMkLst>
        <pc:picChg chg="mod">
          <ac:chgData name="Jan Pieter Kuijper" userId="11dce61d2819b281" providerId="LiveId" clId="{45CFD0FB-996E-49CE-B4BB-62362D5EDE8A}" dt="2020-10-04T07:56:32.680" v="0" actId="14826"/>
          <ac:picMkLst>
            <pc:docMk/>
            <pc:sldMk cId="0" sldId="267"/>
            <ac:picMk id="3" creationId="{00000000-0000-0000-0000-000000000000}"/>
          </ac:picMkLst>
        </pc:picChg>
      </pc:sldChg>
    </pc:docChg>
  </pc:docChgLst>
  <pc:docChgLst>
    <pc:chgData name="Jan Pieter Kuijper" userId="11dce61d2819b281" providerId="LiveId" clId="{43328475-6DFE-4A47-912C-FCD8C787DFAF}"/>
    <pc:docChg chg="modSld modMainMaster">
      <pc:chgData name="Jan Pieter Kuijper" userId="11dce61d2819b281" providerId="LiveId" clId="{43328475-6DFE-4A47-912C-FCD8C787DFAF}" dt="2020-03-09T08:31:05.790" v="54"/>
      <pc:docMkLst>
        <pc:docMk/>
      </pc:docMkLst>
      <pc:sldChg chg="modSp mod setBg">
        <pc:chgData name="Jan Pieter Kuijper" userId="11dce61d2819b281" providerId="LiveId" clId="{43328475-6DFE-4A47-912C-FCD8C787DFAF}" dt="2020-03-09T08:30:00.139" v="41" actId="20577"/>
        <pc:sldMkLst>
          <pc:docMk/>
          <pc:sldMk cId="0" sldId="258"/>
        </pc:sldMkLst>
        <pc:spChg chg="mod">
          <ac:chgData name="Jan Pieter Kuijper" userId="11dce61d2819b281" providerId="LiveId" clId="{43328475-6DFE-4A47-912C-FCD8C787DFAF}" dt="2020-03-09T08:30:00.139" v="41" actId="20577"/>
          <ac:spMkLst>
            <pc:docMk/>
            <pc:sldMk cId="0" sldId="258"/>
            <ac:spMk id="2050" creationId="{00000000-0000-0000-0000-000000000000}"/>
          </ac:spMkLst>
        </pc:spChg>
        <pc:picChg chg="mod">
          <ac:chgData name="Jan Pieter Kuijper" userId="11dce61d2819b281" providerId="LiveId" clId="{43328475-6DFE-4A47-912C-FCD8C787DFAF}" dt="2020-03-09T08:25:53.358" v="0" actId="14826"/>
          <ac:picMkLst>
            <pc:docMk/>
            <pc:sldMk cId="0" sldId="25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43328475-6DFE-4A47-912C-FCD8C787DFAF}" dt="2020-03-09T08:30:10.523" v="42"/>
        <pc:sldMkLst>
          <pc:docMk/>
          <pc:sldMk cId="0" sldId="259"/>
        </pc:sldMkLst>
        <pc:spChg chg="mod">
          <ac:chgData name="Jan Pieter Kuijper" userId="11dce61d2819b281" providerId="LiveId" clId="{43328475-6DFE-4A47-912C-FCD8C787DFAF}" dt="2020-03-09T08:30:10.523" v="42"/>
          <ac:spMkLst>
            <pc:docMk/>
            <pc:sldMk cId="0" sldId="259"/>
            <ac:spMk id="3074" creationId="{00000000-0000-0000-0000-000000000000}"/>
          </ac:spMkLst>
        </pc:spChg>
        <pc:picChg chg="mod">
          <ac:chgData name="Jan Pieter Kuijper" userId="11dce61d2819b281" providerId="LiveId" clId="{43328475-6DFE-4A47-912C-FCD8C787DFAF}" dt="2020-03-09T08:26:02.652" v="1" actId="14826"/>
          <ac:picMkLst>
            <pc:docMk/>
            <pc:sldMk cId="0" sldId="25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43328475-6DFE-4A47-912C-FCD8C787DFAF}" dt="2020-03-09T08:30:16.498" v="43"/>
        <pc:sldMkLst>
          <pc:docMk/>
          <pc:sldMk cId="0" sldId="260"/>
        </pc:sldMkLst>
        <pc:spChg chg="mod">
          <ac:chgData name="Jan Pieter Kuijper" userId="11dce61d2819b281" providerId="LiveId" clId="{43328475-6DFE-4A47-912C-FCD8C787DFAF}" dt="2020-03-09T08:30:16.498" v="43"/>
          <ac:spMkLst>
            <pc:docMk/>
            <pc:sldMk cId="0" sldId="260"/>
            <ac:spMk id="4098" creationId="{00000000-0000-0000-0000-000000000000}"/>
          </ac:spMkLst>
        </pc:spChg>
        <pc:picChg chg="mod">
          <ac:chgData name="Jan Pieter Kuijper" userId="11dce61d2819b281" providerId="LiveId" clId="{43328475-6DFE-4A47-912C-FCD8C787DFAF}" dt="2020-03-09T08:26:12.899" v="2" actId="14826"/>
          <ac:picMkLst>
            <pc:docMk/>
            <pc:sldMk cId="0" sldId="26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43328475-6DFE-4A47-912C-FCD8C787DFAF}" dt="2020-03-09T08:30:21.312" v="44"/>
        <pc:sldMkLst>
          <pc:docMk/>
          <pc:sldMk cId="0" sldId="261"/>
        </pc:sldMkLst>
        <pc:spChg chg="mod">
          <ac:chgData name="Jan Pieter Kuijper" userId="11dce61d2819b281" providerId="LiveId" clId="{43328475-6DFE-4A47-912C-FCD8C787DFAF}" dt="2020-03-09T08:30:21.312" v="44"/>
          <ac:spMkLst>
            <pc:docMk/>
            <pc:sldMk cId="0" sldId="261"/>
            <ac:spMk id="5122" creationId="{00000000-0000-0000-0000-000000000000}"/>
          </ac:spMkLst>
        </pc:spChg>
        <pc:picChg chg="mod">
          <ac:chgData name="Jan Pieter Kuijper" userId="11dce61d2819b281" providerId="LiveId" clId="{43328475-6DFE-4A47-912C-FCD8C787DFAF}" dt="2020-03-09T08:26:23.146" v="3" actId="14826"/>
          <ac:picMkLst>
            <pc:docMk/>
            <pc:sldMk cId="0" sldId="26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43328475-6DFE-4A47-912C-FCD8C787DFAF}" dt="2020-03-09T08:30:26.527" v="45"/>
        <pc:sldMkLst>
          <pc:docMk/>
          <pc:sldMk cId="0" sldId="262"/>
        </pc:sldMkLst>
        <pc:spChg chg="mod">
          <ac:chgData name="Jan Pieter Kuijper" userId="11dce61d2819b281" providerId="LiveId" clId="{43328475-6DFE-4A47-912C-FCD8C787DFAF}" dt="2020-03-09T08:30:26.527" v="45"/>
          <ac:spMkLst>
            <pc:docMk/>
            <pc:sldMk cId="0" sldId="262"/>
            <ac:spMk id="6146" creationId="{00000000-0000-0000-0000-000000000000}"/>
          </ac:spMkLst>
        </pc:spChg>
        <pc:picChg chg="mod">
          <ac:chgData name="Jan Pieter Kuijper" userId="11dce61d2819b281" providerId="LiveId" clId="{43328475-6DFE-4A47-912C-FCD8C787DFAF}" dt="2020-03-09T08:26:33.891" v="4" actId="14826"/>
          <ac:picMkLst>
            <pc:docMk/>
            <pc:sldMk cId="0" sldId="26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43328475-6DFE-4A47-912C-FCD8C787DFAF}" dt="2020-03-09T08:30:31.431" v="46"/>
        <pc:sldMkLst>
          <pc:docMk/>
          <pc:sldMk cId="0" sldId="263"/>
        </pc:sldMkLst>
        <pc:spChg chg="mod">
          <ac:chgData name="Jan Pieter Kuijper" userId="11dce61d2819b281" providerId="LiveId" clId="{43328475-6DFE-4A47-912C-FCD8C787DFAF}" dt="2020-03-09T08:30:31.431" v="46"/>
          <ac:spMkLst>
            <pc:docMk/>
            <pc:sldMk cId="0" sldId="263"/>
            <ac:spMk id="7170" creationId="{00000000-0000-0000-0000-000000000000}"/>
          </ac:spMkLst>
        </pc:spChg>
        <pc:picChg chg="mod">
          <ac:chgData name="Jan Pieter Kuijper" userId="11dce61d2819b281" providerId="LiveId" clId="{43328475-6DFE-4A47-912C-FCD8C787DFAF}" dt="2020-03-09T08:26:46.555" v="5" actId="14826"/>
          <ac:picMkLst>
            <pc:docMk/>
            <pc:sldMk cId="0" sldId="26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43328475-6DFE-4A47-912C-FCD8C787DFAF}" dt="2020-03-09T08:30:36.501" v="47"/>
        <pc:sldMkLst>
          <pc:docMk/>
          <pc:sldMk cId="0" sldId="265"/>
        </pc:sldMkLst>
        <pc:spChg chg="mod">
          <ac:chgData name="Jan Pieter Kuijper" userId="11dce61d2819b281" providerId="LiveId" clId="{43328475-6DFE-4A47-912C-FCD8C787DFAF}" dt="2020-03-09T08:30:36.501" v="47"/>
          <ac:spMkLst>
            <pc:docMk/>
            <pc:sldMk cId="0" sldId="265"/>
            <ac:spMk id="9218" creationId="{00000000-0000-0000-0000-000000000000}"/>
          </ac:spMkLst>
        </pc:spChg>
        <pc:picChg chg="mod">
          <ac:chgData name="Jan Pieter Kuijper" userId="11dce61d2819b281" providerId="LiveId" clId="{43328475-6DFE-4A47-912C-FCD8C787DFAF}" dt="2020-03-09T08:26:58.905" v="6" actId="14826"/>
          <ac:picMkLst>
            <pc:docMk/>
            <pc:sldMk cId="0" sldId="26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43328475-6DFE-4A47-912C-FCD8C787DFAF}" dt="2020-03-09T08:30:41.675" v="48"/>
        <pc:sldMkLst>
          <pc:docMk/>
          <pc:sldMk cId="0" sldId="266"/>
        </pc:sldMkLst>
        <pc:spChg chg="mod">
          <ac:chgData name="Jan Pieter Kuijper" userId="11dce61d2819b281" providerId="LiveId" clId="{43328475-6DFE-4A47-912C-FCD8C787DFAF}" dt="2020-03-09T08:30:41.675" v="48"/>
          <ac:spMkLst>
            <pc:docMk/>
            <pc:sldMk cId="0" sldId="266"/>
            <ac:spMk id="10242" creationId="{00000000-0000-0000-0000-000000000000}"/>
          </ac:spMkLst>
        </pc:spChg>
        <pc:picChg chg="mod">
          <ac:chgData name="Jan Pieter Kuijper" userId="11dce61d2819b281" providerId="LiveId" clId="{43328475-6DFE-4A47-912C-FCD8C787DFAF}" dt="2020-03-09T08:27:08.778" v="7" actId="14826"/>
          <ac:picMkLst>
            <pc:docMk/>
            <pc:sldMk cId="0" sldId="26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43328475-6DFE-4A47-912C-FCD8C787DFAF}" dt="2020-03-09T08:30:46.210" v="49"/>
        <pc:sldMkLst>
          <pc:docMk/>
          <pc:sldMk cId="0" sldId="267"/>
        </pc:sldMkLst>
        <pc:spChg chg="mod">
          <ac:chgData name="Jan Pieter Kuijper" userId="11dce61d2819b281" providerId="LiveId" clId="{43328475-6DFE-4A47-912C-FCD8C787DFAF}" dt="2020-03-09T08:30:46.210" v="49"/>
          <ac:spMkLst>
            <pc:docMk/>
            <pc:sldMk cId="0" sldId="267"/>
            <ac:spMk id="11266" creationId="{00000000-0000-0000-0000-000000000000}"/>
          </ac:spMkLst>
        </pc:spChg>
        <pc:picChg chg="mod">
          <ac:chgData name="Jan Pieter Kuijper" userId="11dce61d2819b281" providerId="LiveId" clId="{43328475-6DFE-4A47-912C-FCD8C787DFAF}" dt="2020-03-09T08:27:19.673" v="8" actId="14826"/>
          <ac:picMkLst>
            <pc:docMk/>
            <pc:sldMk cId="0" sldId="267"/>
            <ac:picMk id="3" creationId="{00000000-0000-0000-0000-000000000000}"/>
          </ac:picMkLst>
        </pc:picChg>
      </pc:sldChg>
      <pc:sldChg chg="addSp delSp modSp">
        <pc:chgData name="Jan Pieter Kuijper" userId="11dce61d2819b281" providerId="LiveId" clId="{43328475-6DFE-4A47-912C-FCD8C787DFAF}" dt="2020-03-09T08:30:57.701" v="52"/>
        <pc:sldMkLst>
          <pc:docMk/>
          <pc:sldMk cId="0" sldId="268"/>
        </pc:sldMkLst>
        <pc:spChg chg="mod">
          <ac:chgData name="Jan Pieter Kuijper" userId="11dce61d2819b281" providerId="LiveId" clId="{43328475-6DFE-4A47-912C-FCD8C787DFAF}" dt="2020-03-09T08:30:57.701" v="52"/>
          <ac:spMkLst>
            <pc:docMk/>
            <pc:sldMk cId="0" sldId="268"/>
            <ac:spMk id="12290" creationId="{00000000-0000-0000-0000-000000000000}"/>
          </ac:spMkLst>
        </pc:spChg>
        <pc:picChg chg="mod">
          <ac:chgData name="Jan Pieter Kuijper" userId="11dce61d2819b281" providerId="LiveId" clId="{43328475-6DFE-4A47-912C-FCD8C787DFAF}" dt="2020-03-09T08:28:01.553" v="13" actId="14826"/>
          <ac:picMkLst>
            <pc:docMk/>
            <pc:sldMk cId="0" sldId="268"/>
            <ac:picMk id="2" creationId="{00000000-0000-0000-0000-000000000000}"/>
          </ac:picMkLst>
        </pc:picChg>
        <pc:picChg chg="add del mod">
          <ac:chgData name="Jan Pieter Kuijper" userId="11dce61d2819b281" providerId="LiveId" clId="{43328475-6DFE-4A47-912C-FCD8C787DFAF}" dt="2020-03-09T08:27:54.267" v="12" actId="478"/>
          <ac:picMkLst>
            <pc:docMk/>
            <pc:sldMk cId="0" sldId="268"/>
            <ac:picMk id="4" creationId="{5B9F33AF-B485-4909-BF85-4E97407B6EA5}"/>
          </ac:picMkLst>
        </pc:picChg>
      </pc:sldChg>
      <pc:sldChg chg="modSp">
        <pc:chgData name="Jan Pieter Kuijper" userId="11dce61d2819b281" providerId="LiveId" clId="{43328475-6DFE-4A47-912C-FCD8C787DFAF}" dt="2020-03-09T08:31:02.014" v="53"/>
        <pc:sldMkLst>
          <pc:docMk/>
          <pc:sldMk cId="0" sldId="270"/>
        </pc:sldMkLst>
        <pc:spChg chg="mod">
          <ac:chgData name="Jan Pieter Kuijper" userId="11dce61d2819b281" providerId="LiveId" clId="{43328475-6DFE-4A47-912C-FCD8C787DFAF}" dt="2020-03-09T08:31:02.014" v="53"/>
          <ac:spMkLst>
            <pc:docMk/>
            <pc:sldMk cId="0" sldId="270"/>
            <ac:spMk id="14338" creationId="{00000000-0000-0000-0000-000000000000}"/>
          </ac:spMkLst>
        </pc:spChg>
        <pc:picChg chg="mod">
          <ac:chgData name="Jan Pieter Kuijper" userId="11dce61d2819b281" providerId="LiveId" clId="{43328475-6DFE-4A47-912C-FCD8C787DFAF}" dt="2020-03-09T08:28:11.905" v="14" actId="14826"/>
          <ac:picMkLst>
            <pc:docMk/>
            <pc:sldMk cId="0" sldId="27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43328475-6DFE-4A47-912C-FCD8C787DFAF}" dt="2020-03-09T08:31:05.790" v="54"/>
        <pc:sldMkLst>
          <pc:docMk/>
          <pc:sldMk cId="0" sldId="271"/>
        </pc:sldMkLst>
        <pc:spChg chg="mod">
          <ac:chgData name="Jan Pieter Kuijper" userId="11dce61d2819b281" providerId="LiveId" clId="{43328475-6DFE-4A47-912C-FCD8C787DFAF}" dt="2020-03-09T08:31:05.790" v="54"/>
          <ac:spMkLst>
            <pc:docMk/>
            <pc:sldMk cId="0" sldId="271"/>
            <ac:spMk id="15362" creationId="{00000000-0000-0000-0000-000000000000}"/>
          </ac:spMkLst>
        </pc:spChg>
        <pc:picChg chg="mod">
          <ac:chgData name="Jan Pieter Kuijper" userId="11dce61d2819b281" providerId="LiveId" clId="{43328475-6DFE-4A47-912C-FCD8C787DFAF}" dt="2020-03-09T08:28:24.214" v="15" actId="14826"/>
          <ac:picMkLst>
            <pc:docMk/>
            <pc:sldMk cId="0" sldId="27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43328475-6DFE-4A47-912C-FCD8C787DFAF}" dt="2020-03-09T08:30:50.039" v="50"/>
        <pc:sldMkLst>
          <pc:docMk/>
          <pc:sldMk cId="696860350" sldId="272"/>
        </pc:sldMkLst>
        <pc:spChg chg="mod">
          <ac:chgData name="Jan Pieter Kuijper" userId="11dce61d2819b281" providerId="LiveId" clId="{43328475-6DFE-4A47-912C-FCD8C787DFAF}" dt="2020-03-09T08:30:50.039" v="50"/>
          <ac:spMkLst>
            <pc:docMk/>
            <pc:sldMk cId="696860350" sldId="272"/>
            <ac:spMk id="11266" creationId="{00000000-0000-0000-0000-000000000000}"/>
          </ac:spMkLst>
        </pc:spChg>
        <pc:picChg chg="mod">
          <ac:chgData name="Jan Pieter Kuijper" userId="11dce61d2819b281" providerId="LiveId" clId="{43328475-6DFE-4A47-912C-FCD8C787DFAF}" dt="2020-03-09T08:27:30.946" v="9" actId="14826"/>
          <ac:picMkLst>
            <pc:docMk/>
            <pc:sldMk cId="696860350" sldId="27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43328475-6DFE-4A47-912C-FCD8C787DFAF}" dt="2020-03-09T08:30:53.792" v="51"/>
        <pc:sldMkLst>
          <pc:docMk/>
          <pc:sldMk cId="740844166" sldId="273"/>
        </pc:sldMkLst>
        <pc:spChg chg="mod">
          <ac:chgData name="Jan Pieter Kuijper" userId="11dce61d2819b281" providerId="LiveId" clId="{43328475-6DFE-4A47-912C-FCD8C787DFAF}" dt="2020-03-09T08:30:53.792" v="51"/>
          <ac:spMkLst>
            <pc:docMk/>
            <pc:sldMk cId="740844166" sldId="273"/>
            <ac:spMk id="11266" creationId="{00000000-0000-0000-0000-000000000000}"/>
          </ac:spMkLst>
        </pc:spChg>
        <pc:picChg chg="mod">
          <ac:chgData name="Jan Pieter Kuijper" userId="11dce61d2819b281" providerId="LiveId" clId="{43328475-6DFE-4A47-912C-FCD8C787DFAF}" dt="2020-03-09T08:27:41.709" v="10" actId="14826"/>
          <ac:picMkLst>
            <pc:docMk/>
            <pc:sldMk cId="740844166" sldId="273"/>
            <ac:picMk id="2" creationId="{00000000-0000-0000-0000-000000000000}"/>
          </ac:picMkLst>
        </pc:picChg>
      </pc:sldChg>
      <pc:sldMasterChg chg="setBg modSldLayout">
        <pc:chgData name="Jan Pieter Kuijper" userId="11dce61d2819b281" providerId="LiveId" clId="{43328475-6DFE-4A47-912C-FCD8C787DFAF}" dt="2020-03-09T08:28:37.156" v="17"/>
        <pc:sldMasterMkLst>
          <pc:docMk/>
          <pc:sldMasterMk cId="0" sldId="2147483648"/>
        </pc:sldMasterMkLst>
        <pc:sldLayoutChg chg="setBg">
          <pc:chgData name="Jan Pieter Kuijper" userId="11dce61d2819b281" providerId="LiveId" clId="{43328475-6DFE-4A47-912C-FCD8C787DFAF}" dt="2020-03-09T08:28:37.156" v="17"/>
          <pc:sldLayoutMkLst>
            <pc:docMk/>
            <pc:sldMasterMk cId="0" sldId="2147483648"/>
            <pc:sldLayoutMk cId="3846846206" sldId="2147483649"/>
          </pc:sldLayoutMkLst>
        </pc:sldLayoutChg>
        <pc:sldLayoutChg chg="setBg">
          <pc:chgData name="Jan Pieter Kuijper" userId="11dce61d2819b281" providerId="LiveId" clId="{43328475-6DFE-4A47-912C-FCD8C787DFAF}" dt="2020-03-09T08:28:37.156" v="17"/>
          <pc:sldLayoutMkLst>
            <pc:docMk/>
            <pc:sldMasterMk cId="0" sldId="2147483648"/>
            <pc:sldLayoutMk cId="186561386" sldId="2147483650"/>
          </pc:sldLayoutMkLst>
        </pc:sldLayoutChg>
        <pc:sldLayoutChg chg="setBg">
          <pc:chgData name="Jan Pieter Kuijper" userId="11dce61d2819b281" providerId="LiveId" clId="{43328475-6DFE-4A47-912C-FCD8C787DFAF}" dt="2020-03-09T08:28:37.156" v="17"/>
          <pc:sldLayoutMkLst>
            <pc:docMk/>
            <pc:sldMasterMk cId="0" sldId="2147483648"/>
            <pc:sldLayoutMk cId="2323499152" sldId="2147483651"/>
          </pc:sldLayoutMkLst>
        </pc:sldLayoutChg>
        <pc:sldLayoutChg chg="setBg">
          <pc:chgData name="Jan Pieter Kuijper" userId="11dce61d2819b281" providerId="LiveId" clId="{43328475-6DFE-4A47-912C-FCD8C787DFAF}" dt="2020-03-09T08:28:37.156" v="17"/>
          <pc:sldLayoutMkLst>
            <pc:docMk/>
            <pc:sldMasterMk cId="0" sldId="2147483648"/>
            <pc:sldLayoutMk cId="4257261176" sldId="2147483652"/>
          </pc:sldLayoutMkLst>
        </pc:sldLayoutChg>
        <pc:sldLayoutChg chg="setBg">
          <pc:chgData name="Jan Pieter Kuijper" userId="11dce61d2819b281" providerId="LiveId" clId="{43328475-6DFE-4A47-912C-FCD8C787DFAF}" dt="2020-03-09T08:28:37.156" v="17"/>
          <pc:sldLayoutMkLst>
            <pc:docMk/>
            <pc:sldMasterMk cId="0" sldId="2147483648"/>
            <pc:sldLayoutMk cId="2613568003" sldId="2147483653"/>
          </pc:sldLayoutMkLst>
        </pc:sldLayoutChg>
        <pc:sldLayoutChg chg="setBg">
          <pc:chgData name="Jan Pieter Kuijper" userId="11dce61d2819b281" providerId="LiveId" clId="{43328475-6DFE-4A47-912C-FCD8C787DFAF}" dt="2020-03-09T08:28:37.156" v="17"/>
          <pc:sldLayoutMkLst>
            <pc:docMk/>
            <pc:sldMasterMk cId="0" sldId="2147483648"/>
            <pc:sldLayoutMk cId="3919332212" sldId="2147483654"/>
          </pc:sldLayoutMkLst>
        </pc:sldLayoutChg>
        <pc:sldLayoutChg chg="setBg">
          <pc:chgData name="Jan Pieter Kuijper" userId="11dce61d2819b281" providerId="LiveId" clId="{43328475-6DFE-4A47-912C-FCD8C787DFAF}" dt="2020-03-09T08:28:37.156" v="17"/>
          <pc:sldLayoutMkLst>
            <pc:docMk/>
            <pc:sldMasterMk cId="0" sldId="2147483648"/>
            <pc:sldLayoutMk cId="3189488174" sldId="2147483655"/>
          </pc:sldLayoutMkLst>
        </pc:sldLayoutChg>
        <pc:sldLayoutChg chg="setBg">
          <pc:chgData name="Jan Pieter Kuijper" userId="11dce61d2819b281" providerId="LiveId" clId="{43328475-6DFE-4A47-912C-FCD8C787DFAF}" dt="2020-03-09T08:28:37.156" v="17"/>
          <pc:sldLayoutMkLst>
            <pc:docMk/>
            <pc:sldMasterMk cId="0" sldId="2147483648"/>
            <pc:sldLayoutMk cId="2365286694" sldId="2147483656"/>
          </pc:sldLayoutMkLst>
        </pc:sldLayoutChg>
        <pc:sldLayoutChg chg="setBg">
          <pc:chgData name="Jan Pieter Kuijper" userId="11dce61d2819b281" providerId="LiveId" clId="{43328475-6DFE-4A47-912C-FCD8C787DFAF}" dt="2020-03-09T08:28:37.156" v="17"/>
          <pc:sldLayoutMkLst>
            <pc:docMk/>
            <pc:sldMasterMk cId="0" sldId="2147483648"/>
            <pc:sldLayoutMk cId="2290019288" sldId="2147483657"/>
          </pc:sldLayoutMkLst>
        </pc:sldLayoutChg>
        <pc:sldLayoutChg chg="setBg">
          <pc:chgData name="Jan Pieter Kuijper" userId="11dce61d2819b281" providerId="LiveId" clId="{43328475-6DFE-4A47-912C-FCD8C787DFAF}" dt="2020-03-09T08:28:37.156" v="17"/>
          <pc:sldLayoutMkLst>
            <pc:docMk/>
            <pc:sldMasterMk cId="0" sldId="2147483648"/>
            <pc:sldLayoutMk cId="3095901373" sldId="2147483658"/>
          </pc:sldLayoutMkLst>
        </pc:sldLayoutChg>
        <pc:sldLayoutChg chg="setBg">
          <pc:chgData name="Jan Pieter Kuijper" userId="11dce61d2819b281" providerId="LiveId" clId="{43328475-6DFE-4A47-912C-FCD8C787DFAF}" dt="2020-03-09T08:28:37.156" v="17"/>
          <pc:sldLayoutMkLst>
            <pc:docMk/>
            <pc:sldMasterMk cId="0" sldId="2147483648"/>
            <pc:sldLayoutMk cId="3099006013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ED136-4459-48E5-94E6-2443DFD797A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4684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D9FA2-CE22-4B63-A886-822C7A71AF8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9590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A9E26-E89D-4C60-A162-FA8B37F60F9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9900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4368D-0983-4FA5-AC7B-D7FCC0F2BC7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656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6DDFA-B89D-4539-A217-67888EDA733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2349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D4A64-118F-437D-AE8C-B0507851ACA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5726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107B3-B552-47CF-A6AC-9E98B10F0A3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1356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084C5-C394-41C2-83C8-D14534EA106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1933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2A119-B70E-4E44-A759-4A3F04026FD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8948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5C4B0-2674-40BC-88D1-19B6396046C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6528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2ACBD-B81C-4A8C-8FA7-AFF002AA79C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9001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F59640B-9836-434F-8E78-C0712754428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77 (DNP)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Straatsburg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1545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099" y="634999"/>
            <a:ext cx="8629801" cy="457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77 (DNP)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Straatsburg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1545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553" y="634999"/>
            <a:ext cx="8626894" cy="457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860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77 (DNP)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Straatsburg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1545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099" y="634999"/>
            <a:ext cx="8629801" cy="457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844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77 (DNP)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Straatsburg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1545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00" y="635634"/>
            <a:ext cx="8636000" cy="457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77 (DNP)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Straatsburg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1545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099" y="634999"/>
            <a:ext cx="8629801" cy="457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77 (DNP)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Straatsburg</a:t>
            </a: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 1545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659" y="634999"/>
            <a:ext cx="8632681" cy="451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77 (DNP)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Straatsburg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1545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548" y="635000"/>
            <a:ext cx="8632904" cy="457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77 (DNP)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Straatsburg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1545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099" y="634999"/>
            <a:ext cx="8629801" cy="457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77 (DNP)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Straatsburg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1545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553" y="634999"/>
            <a:ext cx="8626894" cy="457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77 (DNP)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Straatsburg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1545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099" y="634999"/>
            <a:ext cx="8629801" cy="457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77 (DNP)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Straatsburg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1545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553" y="634999"/>
            <a:ext cx="8626894" cy="457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77 (DNP)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Straatsburg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1545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099" y="634999"/>
            <a:ext cx="8629801" cy="457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77 (DNP)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Straatsburg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1545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659" y="634999"/>
            <a:ext cx="8632681" cy="451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77 (DNP)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Straatsburg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1545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532" y="764704"/>
            <a:ext cx="8424936" cy="432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294</Words>
  <Application>Microsoft Office PowerPoint</Application>
  <PresentationFormat>Diavoorstelling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Jan Pieter</cp:lastModifiedBy>
  <cp:revision>45</cp:revision>
  <dcterms:created xsi:type="dcterms:W3CDTF">2004-09-21T10:26:12Z</dcterms:created>
  <dcterms:modified xsi:type="dcterms:W3CDTF">2021-04-23T17:32:40Z</dcterms:modified>
</cp:coreProperties>
</file>