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72" r:id="rId11"/>
    <p:sldId id="273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52087-D4E1-430F-A21C-4569F2A89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5668D96-8F34-4100-8C96-DE917A0D5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C95458-36CE-4C2D-87D7-13897ADD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54FFD8-5FD6-4F18-B029-60125F1A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4E7684-C166-4380-B365-A8A205D9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8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F169A-BCE3-4808-AD01-0FD90B874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0455802-1FAE-4598-8FEE-1DE301DE3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6AB9D9-4A8C-459F-90BD-76B95534D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52D0CA-1153-44D4-8540-99ACF87D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6136B0-F9E5-4D35-BB80-2D186E7A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12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E95FC7F-994A-436A-9428-7DE192512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F8F2AC-43A2-423C-ABE5-21E988521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C3C352-6C29-4C72-8388-DF2B11EAD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DFC8B8-5C20-494B-9EB0-A746E808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6829FC-8C4B-4AC0-95E7-9E40EF0B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92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E8BD7-663E-4454-B725-9FC8DFF0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F1A2F3-8589-48DC-A64D-FEB912FEE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51C622-E8B3-48D3-8954-DCEC9660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6654FD-737F-47D4-B262-F8BC0509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FE4214-5DE7-410B-842C-EDBD9E79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75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A74EF3-4350-4DEC-A08C-6D7D6217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BEACB2-45C0-4FCF-A722-0D9A92CF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645218-52DC-4469-9B47-23687B2C3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B56D6A-4773-40AD-B6A7-1958FE6D9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1388D2-4238-4FAD-95D1-B2BCE827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20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7934E2-E1AC-49A6-80AE-1D2EA6791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658D6E-69F0-4851-8B2C-F8F4DCD5E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41792F-7F3E-4CAA-AD3E-443BA7E5B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A0C0EF-B610-4DCE-8551-A3481D558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121F2A-7353-4899-97F3-96C3565B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A00ACAE-EAB5-44EF-A21F-DD0CDCFC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06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D1778-F008-46D3-BA63-0E122FB2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581302-0A34-43F0-8E7D-1EB0D83F1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67030F-F61B-489B-A890-585DB386A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91F079F-49B1-4C69-8B99-4D37901713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BDC1631-518C-4BEA-A69C-24BBD8AD9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A6DCB8C-33F5-4E16-81BB-0A70B162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5060770-C3CD-43E2-8486-C988E744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D5AD84-F7C1-4261-A887-99B8A4D9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28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61814-8FE1-4FB9-B2C2-25BDA612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709F839-30DD-4024-9EE2-B16CE210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F37E16-F241-438F-8DA8-567E984B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1889ADD-642C-4E9C-AD25-B6384D36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84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C41F808-94C4-46BA-94CF-B7D49F1DA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FD03A5A-995B-4FA1-8578-11A04EB09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177D530-B44F-4817-B5BD-F90C6665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12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F3F14-5544-4658-AB94-4AF92F8A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DDE252-B453-4D97-A2B7-8CCBFCA99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E961630-DA4A-4980-8D40-54B8327C8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D16903-B5C1-4F44-A44A-A1B654C5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4165E6F-2A77-4F5A-8C24-9D65FDDAD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D224FB-74AB-425F-A0DC-7F8CDDEDE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42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2D2AD-768B-4227-AB28-58F276A72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7A90D95-6C59-49CA-A60D-E86C54995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CAFAD68-85DD-4D40-AE43-CAFC3A049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AAB2AF-10EA-4EAF-A435-396863375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D9432C-B7EB-4BBE-B0E9-4F45B1E0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71AE4F-7980-4E1C-927C-7E67F3FA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82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C160AE-46F7-4AD6-AB2D-1A5B1DE96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A6C566-2F58-4CF1-A1FE-FD2195180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1C47BA-E65D-4C70-815E-94D002A14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C48F1-17E8-4202-A2AF-D71B8516546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17D0A3-5A2A-4995-8E68-5D92A98B7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FAE6D5-F59F-4101-BA22-6FBDE5836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CDB7-A55A-4972-9A9A-5CCA857F6C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69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860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84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04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04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77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307346B-0BD4-4B40-89CA-51F8085D90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4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2022-02-05T11:10:56Z</dcterms:created>
  <dcterms:modified xsi:type="dcterms:W3CDTF">2022-02-05T11:11:35Z</dcterms:modified>
</cp:coreProperties>
</file>