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6BA6CD-EC59-429F-A8E1-E496D36382AF}" v="18" dt="2020-03-09T08:25:17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626BA6CD-EC59-429F-A8E1-E496D36382AF}"/>
    <pc:docChg chg="modSld modMainMaster">
      <pc:chgData name="Jan Pieter Kuijper" userId="11dce61d2819b281" providerId="LiveId" clId="{626BA6CD-EC59-429F-A8E1-E496D36382AF}" dt="2020-03-09T08:25:17.639" v="17" actId="207"/>
      <pc:docMkLst>
        <pc:docMk/>
      </pc:docMkLst>
      <pc:sldChg chg="modSp setBg">
        <pc:chgData name="Jan Pieter Kuijper" userId="11dce61d2819b281" providerId="LiveId" clId="{626BA6CD-EC59-429F-A8E1-E496D36382AF}" dt="2020-03-09T08:24:43.963" v="10" actId="207"/>
        <pc:sldMkLst>
          <pc:docMk/>
          <pc:sldMk cId="0" sldId="258"/>
        </pc:sldMkLst>
        <pc:spChg chg="mod">
          <ac:chgData name="Jan Pieter Kuijper" userId="11dce61d2819b281" providerId="LiveId" clId="{626BA6CD-EC59-429F-A8E1-E496D36382AF}" dt="2020-03-09T08:24:43.963" v="10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626BA6CD-EC59-429F-A8E1-E496D36382AF}" dt="2020-03-09T08:23:09.340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626BA6CD-EC59-429F-A8E1-E496D36382AF}" dt="2020-03-09T08:24:47.691" v="11" actId="207"/>
        <pc:sldMkLst>
          <pc:docMk/>
          <pc:sldMk cId="0" sldId="259"/>
        </pc:sldMkLst>
        <pc:spChg chg="mod">
          <ac:chgData name="Jan Pieter Kuijper" userId="11dce61d2819b281" providerId="LiveId" clId="{626BA6CD-EC59-429F-A8E1-E496D36382AF}" dt="2020-03-09T08:24:47.691" v="11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626BA6CD-EC59-429F-A8E1-E496D36382AF}" dt="2020-03-09T08:23:20.625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626BA6CD-EC59-429F-A8E1-E496D36382AF}" dt="2020-03-09T08:24:51.977" v="12" actId="207"/>
        <pc:sldMkLst>
          <pc:docMk/>
          <pc:sldMk cId="0" sldId="260"/>
        </pc:sldMkLst>
        <pc:spChg chg="mod">
          <ac:chgData name="Jan Pieter Kuijper" userId="11dce61d2819b281" providerId="LiveId" clId="{626BA6CD-EC59-429F-A8E1-E496D36382AF}" dt="2020-03-09T08:24:51.977" v="12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626BA6CD-EC59-429F-A8E1-E496D36382AF}" dt="2020-03-09T08:23:31.132" v="2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626BA6CD-EC59-429F-A8E1-E496D36382AF}" dt="2020-03-09T08:24:55.978" v="13" actId="207"/>
        <pc:sldMkLst>
          <pc:docMk/>
          <pc:sldMk cId="0" sldId="261"/>
        </pc:sldMkLst>
        <pc:spChg chg="mod">
          <ac:chgData name="Jan Pieter Kuijper" userId="11dce61d2819b281" providerId="LiveId" clId="{626BA6CD-EC59-429F-A8E1-E496D36382AF}" dt="2020-03-09T08:24:55.978" v="13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626BA6CD-EC59-429F-A8E1-E496D36382AF}" dt="2020-03-09T08:23:41.228" v="3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626BA6CD-EC59-429F-A8E1-E496D36382AF}" dt="2020-03-09T08:25:01.189" v="14" actId="207"/>
        <pc:sldMkLst>
          <pc:docMk/>
          <pc:sldMk cId="0" sldId="262"/>
        </pc:sldMkLst>
        <pc:spChg chg="mod">
          <ac:chgData name="Jan Pieter Kuijper" userId="11dce61d2819b281" providerId="LiveId" clId="{626BA6CD-EC59-429F-A8E1-E496D36382AF}" dt="2020-03-09T08:25:01.189" v="14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626BA6CD-EC59-429F-A8E1-E496D36382AF}" dt="2020-03-09T08:23:51.649" v="4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626BA6CD-EC59-429F-A8E1-E496D36382AF}" dt="2020-03-09T08:25:05.391" v="15" actId="207"/>
        <pc:sldMkLst>
          <pc:docMk/>
          <pc:sldMk cId="0" sldId="263"/>
        </pc:sldMkLst>
        <pc:spChg chg="mod">
          <ac:chgData name="Jan Pieter Kuijper" userId="11dce61d2819b281" providerId="LiveId" clId="{626BA6CD-EC59-429F-A8E1-E496D36382AF}" dt="2020-03-09T08:25:05.391" v="15" actId="207"/>
          <ac:spMkLst>
            <pc:docMk/>
            <pc:sldMk cId="0" sldId="263"/>
            <ac:spMk id="7170" creationId="{00000000-0000-0000-0000-000000000000}"/>
          </ac:spMkLst>
        </pc:spChg>
        <pc:picChg chg="mod">
          <ac:chgData name="Jan Pieter Kuijper" userId="11dce61d2819b281" providerId="LiveId" clId="{626BA6CD-EC59-429F-A8E1-E496D36382AF}" dt="2020-03-09T08:24:04.417" v="5" actId="14826"/>
          <ac:picMkLst>
            <pc:docMk/>
            <pc:sldMk cId="0" sldId="263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626BA6CD-EC59-429F-A8E1-E496D36382AF}" dt="2020-03-09T08:25:12.948" v="16" actId="207"/>
        <pc:sldMkLst>
          <pc:docMk/>
          <pc:sldMk cId="0" sldId="264"/>
        </pc:sldMkLst>
        <pc:spChg chg="mod">
          <ac:chgData name="Jan Pieter Kuijper" userId="11dce61d2819b281" providerId="LiveId" clId="{626BA6CD-EC59-429F-A8E1-E496D36382AF}" dt="2020-03-09T08:25:12.948" v="16" actId="207"/>
          <ac:spMkLst>
            <pc:docMk/>
            <pc:sldMk cId="0" sldId="264"/>
            <ac:spMk id="8194" creationId="{00000000-0000-0000-0000-000000000000}"/>
          </ac:spMkLst>
        </pc:spChg>
        <pc:picChg chg="mod">
          <ac:chgData name="Jan Pieter Kuijper" userId="11dce61d2819b281" providerId="LiveId" clId="{626BA6CD-EC59-429F-A8E1-E496D36382AF}" dt="2020-03-09T08:24:15.314" v="6" actId="14826"/>
          <ac:picMkLst>
            <pc:docMk/>
            <pc:sldMk cId="0" sldId="264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626BA6CD-EC59-429F-A8E1-E496D36382AF}" dt="2020-03-09T08:25:17.639" v="17" actId="207"/>
        <pc:sldMkLst>
          <pc:docMk/>
          <pc:sldMk cId="0" sldId="265"/>
        </pc:sldMkLst>
        <pc:spChg chg="mod">
          <ac:chgData name="Jan Pieter Kuijper" userId="11dce61d2819b281" providerId="LiveId" clId="{626BA6CD-EC59-429F-A8E1-E496D36382AF}" dt="2020-03-09T08:25:17.639" v="17" actId="207"/>
          <ac:spMkLst>
            <pc:docMk/>
            <pc:sldMk cId="0" sldId="265"/>
            <ac:spMk id="9218" creationId="{00000000-0000-0000-0000-000000000000}"/>
          </ac:spMkLst>
        </pc:spChg>
        <pc:picChg chg="mod">
          <ac:chgData name="Jan Pieter Kuijper" userId="11dce61d2819b281" providerId="LiveId" clId="{626BA6CD-EC59-429F-A8E1-E496D36382AF}" dt="2020-03-09T08:24:25.269" v="7" actId="14826"/>
          <ac:picMkLst>
            <pc:docMk/>
            <pc:sldMk cId="0" sldId="265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626BA6CD-EC59-429F-A8E1-E496D36382AF}" dt="2020-03-09T08:24:38.279" v="9"/>
        <pc:sldMasterMkLst>
          <pc:docMk/>
          <pc:sldMasterMk cId="0" sldId="2147483648"/>
        </pc:sldMasterMkLst>
        <pc:sldLayoutChg chg="setBg">
          <pc:chgData name="Jan Pieter Kuijper" userId="11dce61d2819b281" providerId="LiveId" clId="{626BA6CD-EC59-429F-A8E1-E496D36382AF}" dt="2020-03-09T08:24:38.279" v="9"/>
          <pc:sldLayoutMkLst>
            <pc:docMk/>
            <pc:sldMasterMk cId="0" sldId="2147483648"/>
            <pc:sldLayoutMk cId="3352361849" sldId="2147483649"/>
          </pc:sldLayoutMkLst>
        </pc:sldLayoutChg>
        <pc:sldLayoutChg chg="setBg">
          <pc:chgData name="Jan Pieter Kuijper" userId="11dce61d2819b281" providerId="LiveId" clId="{626BA6CD-EC59-429F-A8E1-E496D36382AF}" dt="2020-03-09T08:24:38.279" v="9"/>
          <pc:sldLayoutMkLst>
            <pc:docMk/>
            <pc:sldMasterMk cId="0" sldId="2147483648"/>
            <pc:sldLayoutMk cId="1924336945" sldId="2147483650"/>
          </pc:sldLayoutMkLst>
        </pc:sldLayoutChg>
        <pc:sldLayoutChg chg="setBg">
          <pc:chgData name="Jan Pieter Kuijper" userId="11dce61d2819b281" providerId="LiveId" clId="{626BA6CD-EC59-429F-A8E1-E496D36382AF}" dt="2020-03-09T08:24:38.279" v="9"/>
          <pc:sldLayoutMkLst>
            <pc:docMk/>
            <pc:sldMasterMk cId="0" sldId="2147483648"/>
            <pc:sldLayoutMk cId="33086296" sldId="2147483651"/>
          </pc:sldLayoutMkLst>
        </pc:sldLayoutChg>
        <pc:sldLayoutChg chg="setBg">
          <pc:chgData name="Jan Pieter Kuijper" userId="11dce61d2819b281" providerId="LiveId" clId="{626BA6CD-EC59-429F-A8E1-E496D36382AF}" dt="2020-03-09T08:24:38.279" v="9"/>
          <pc:sldLayoutMkLst>
            <pc:docMk/>
            <pc:sldMasterMk cId="0" sldId="2147483648"/>
            <pc:sldLayoutMk cId="2088487554" sldId="2147483652"/>
          </pc:sldLayoutMkLst>
        </pc:sldLayoutChg>
        <pc:sldLayoutChg chg="setBg">
          <pc:chgData name="Jan Pieter Kuijper" userId="11dce61d2819b281" providerId="LiveId" clId="{626BA6CD-EC59-429F-A8E1-E496D36382AF}" dt="2020-03-09T08:24:38.279" v="9"/>
          <pc:sldLayoutMkLst>
            <pc:docMk/>
            <pc:sldMasterMk cId="0" sldId="2147483648"/>
            <pc:sldLayoutMk cId="46199202" sldId="2147483653"/>
          </pc:sldLayoutMkLst>
        </pc:sldLayoutChg>
        <pc:sldLayoutChg chg="setBg">
          <pc:chgData name="Jan Pieter Kuijper" userId="11dce61d2819b281" providerId="LiveId" clId="{626BA6CD-EC59-429F-A8E1-E496D36382AF}" dt="2020-03-09T08:24:38.279" v="9"/>
          <pc:sldLayoutMkLst>
            <pc:docMk/>
            <pc:sldMasterMk cId="0" sldId="2147483648"/>
            <pc:sldLayoutMk cId="2167588935" sldId="2147483654"/>
          </pc:sldLayoutMkLst>
        </pc:sldLayoutChg>
        <pc:sldLayoutChg chg="setBg">
          <pc:chgData name="Jan Pieter Kuijper" userId="11dce61d2819b281" providerId="LiveId" clId="{626BA6CD-EC59-429F-A8E1-E496D36382AF}" dt="2020-03-09T08:24:38.279" v="9"/>
          <pc:sldLayoutMkLst>
            <pc:docMk/>
            <pc:sldMasterMk cId="0" sldId="2147483648"/>
            <pc:sldLayoutMk cId="1402466227" sldId="2147483655"/>
          </pc:sldLayoutMkLst>
        </pc:sldLayoutChg>
        <pc:sldLayoutChg chg="setBg">
          <pc:chgData name="Jan Pieter Kuijper" userId="11dce61d2819b281" providerId="LiveId" clId="{626BA6CD-EC59-429F-A8E1-E496D36382AF}" dt="2020-03-09T08:24:38.279" v="9"/>
          <pc:sldLayoutMkLst>
            <pc:docMk/>
            <pc:sldMasterMk cId="0" sldId="2147483648"/>
            <pc:sldLayoutMk cId="764341154" sldId="2147483656"/>
          </pc:sldLayoutMkLst>
        </pc:sldLayoutChg>
        <pc:sldLayoutChg chg="setBg">
          <pc:chgData name="Jan Pieter Kuijper" userId="11dce61d2819b281" providerId="LiveId" clId="{626BA6CD-EC59-429F-A8E1-E496D36382AF}" dt="2020-03-09T08:24:38.279" v="9"/>
          <pc:sldLayoutMkLst>
            <pc:docMk/>
            <pc:sldMasterMk cId="0" sldId="2147483648"/>
            <pc:sldLayoutMk cId="3907734899" sldId="2147483657"/>
          </pc:sldLayoutMkLst>
        </pc:sldLayoutChg>
        <pc:sldLayoutChg chg="setBg">
          <pc:chgData name="Jan Pieter Kuijper" userId="11dce61d2819b281" providerId="LiveId" clId="{626BA6CD-EC59-429F-A8E1-E496D36382AF}" dt="2020-03-09T08:24:38.279" v="9"/>
          <pc:sldLayoutMkLst>
            <pc:docMk/>
            <pc:sldMasterMk cId="0" sldId="2147483648"/>
            <pc:sldLayoutMk cId="4093141669" sldId="2147483658"/>
          </pc:sldLayoutMkLst>
        </pc:sldLayoutChg>
        <pc:sldLayoutChg chg="setBg">
          <pc:chgData name="Jan Pieter Kuijper" userId="11dce61d2819b281" providerId="LiveId" clId="{626BA6CD-EC59-429F-A8E1-E496D36382AF}" dt="2020-03-09T08:24:38.279" v="9"/>
          <pc:sldLayoutMkLst>
            <pc:docMk/>
            <pc:sldMasterMk cId="0" sldId="2147483648"/>
            <pc:sldLayoutMk cId="310191099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78CF2-6A72-46DA-9B29-F07EAA8BCDD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5236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F3581-BF4F-423F-B49C-51B9A70380E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9314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68BC5-A426-40D0-947D-4B50C74C239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01910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9577E-1403-4857-91D1-5B06DB4A13A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24336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3E854-D0D5-451D-90AB-D5A3361FF8E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086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F92E3-7D33-4272-B0F4-7ADCFAB67EA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88487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0766-7354-4147-B21F-659FE7536AA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619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6BAD8-7A0B-48BE-8F88-6A4E58C210D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6758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B8C1E-09EE-4253-8A8E-D21DD94199E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0246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C0346-32B4-4BCF-96EE-50371AB6418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6434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69CB8-3E05-496D-B2E8-DD85E96155C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07734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69C73E8-FA0E-48DA-A231-8F6A61BAAE8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76 (DNP) 	t. J.P. Kuijper; m. Straatsburg 1545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408" y="634999"/>
            <a:ext cx="8629184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76 (DNP) 	t. J.P. Kuijper; m. Straatsburg 1545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441" y="635000"/>
            <a:ext cx="8627117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76 (DNP) 	t. J.P. Kuijper; m. Straatsburg 1545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318" y="635000"/>
            <a:ext cx="8635363" cy="4451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76 (DNP) 	t. J.P. Kuijper; m. Straatsburg 1545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441" y="635000"/>
            <a:ext cx="8627117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76 (DNP) 	t. J.P. Kuijper; m. Straatsburg 1545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408" y="634999"/>
            <a:ext cx="8629184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76 (DNP) 	t. J.P. Kuijper; m. Straatsburg 1545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441" y="635000"/>
            <a:ext cx="8627117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76 (DNP) 	t. J.P. Kuijper; m. Straatsburg 1545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408" y="634999"/>
            <a:ext cx="8629184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76 (DNP) 	t. J.P. Kuijper; m. Straatsburg 1545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441" y="635000"/>
            <a:ext cx="8627117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168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39</cp:revision>
  <dcterms:created xsi:type="dcterms:W3CDTF">2004-09-21T10:26:12Z</dcterms:created>
  <dcterms:modified xsi:type="dcterms:W3CDTF">2020-03-09T08:25:19Z</dcterms:modified>
</cp:coreProperties>
</file>