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8CF2-6A72-46DA-9B29-F07EAA8BCD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236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F3581-BF4F-423F-B49C-51B9A7038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31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68BC5-A426-40D0-947D-4B50C74C23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019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9577E-1403-4857-91D1-5B06DB4A13A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433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3E854-D0D5-451D-90AB-D5A3361FF8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92E3-7D33-4272-B0F4-7ADCFAB67E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848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766-7354-4147-B21F-659FE7536A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1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6BAD8-7A0B-48BE-8F88-6A4E58C210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758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8C1E-09EE-4253-8A8E-D21DD94199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246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0346-32B4-4BCF-96EE-50371AB641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434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69CB8-3E05-496D-B2E8-DD85E96155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773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69C73E8-FA0E-48DA-A231-8F6A61BAAE8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76 (DNP) 	t. J.P. Kuijper; m. Straatsburg 1545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39</cp:revision>
  <dcterms:created xsi:type="dcterms:W3CDTF">2004-09-21T10:26:12Z</dcterms:created>
  <dcterms:modified xsi:type="dcterms:W3CDTF">2020-03-09T04:24:12Z</dcterms:modified>
</cp:coreProperties>
</file>