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9469DE-9D3E-40AE-AA45-CB69A4E736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E179F66-2820-4356-96A6-706FD6EC1D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529CFF9-7211-4D3A-9D1E-4452D6C15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D09D-F1BC-46BF-BE5B-B71896F2C5B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DFAFAD-DA10-4072-95D0-790864C11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2FB14AE-D7E1-48FC-BFE8-582A107E5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F374-1FE7-4359-8FF8-1CB56CB3F9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34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F267E0-60DE-41FF-A4B2-0139C95BE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BD86E73-B85A-4FC2-9B71-272DF9D61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2A2CD1B-096D-44B6-8D57-95D69040D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D09D-F1BC-46BF-BE5B-B71896F2C5B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A5A215-2FCC-4A64-B28C-0C50CA394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0A0ADA-5CFD-4573-8914-3C727C373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F374-1FE7-4359-8FF8-1CB56CB3F9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95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A20F548-B7BB-49FE-B9F6-FFF9D697AF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B56F64B-7987-4983-9088-044E67DA3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DFCCAC-4787-48E5-9415-F6442BECF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D09D-F1BC-46BF-BE5B-B71896F2C5B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F78A55-3D8D-4F66-8AE5-82838C76D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78F5392-02EA-4D4B-A7DA-F15B2FDC8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F374-1FE7-4359-8FF8-1CB56CB3F9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046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A0B717-4C9C-469F-ABA3-E1D55EBDA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67B882-9195-4E34-B1FB-A73EBD25E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DFDCF6C-53B8-4482-9948-B139FF44F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D09D-F1BC-46BF-BE5B-B71896F2C5B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B8750E-982E-4A8B-80F3-5DFFD7909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A32002-B0C5-4353-99D7-DAD7F0EE1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F374-1FE7-4359-8FF8-1CB56CB3F9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2919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6DDAF5-8EF1-4900-9294-0C96E0668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B4C47C6-BE48-4A4D-8F24-665D16BAF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6FD4C0-BA76-433B-9191-DCEFF4D35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D09D-F1BC-46BF-BE5B-B71896F2C5B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3A51BD9-C9F2-4239-8A3F-5B9DE4EEC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F61C23-4BB1-40A5-9C40-DF42904BB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F374-1FE7-4359-8FF8-1CB56CB3F9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827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0F2956-7B2F-443E-8674-BC920BB3E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4860EAE-29A9-4C66-9801-8A1FE9B8E2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3DFF1BC-2F56-4105-B9FD-8C7FFA061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9D2FA9E-1209-4B06-93B2-A72E9068B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D09D-F1BC-46BF-BE5B-B71896F2C5B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F8E607F-C2F5-45F9-954F-286053C77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FA50250-E89A-42E9-ACBF-C61D227E8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F374-1FE7-4359-8FF8-1CB56CB3F9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0300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7B60E0-9606-4540-AB24-56CCE7175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FCF4EEF-9DA8-4C8B-8B3E-754BCEA0C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13C0574-430F-4346-89D0-929A669CF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81EE06E-98B7-423D-B1FD-A076860F6E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2A28537-62F4-41A0-AA9E-9A0CC3BCB5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BFC1951-AA80-4C68-AE08-2665AFF4F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D09D-F1BC-46BF-BE5B-B71896F2C5B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D94C41C-070E-4999-B366-0C98569B7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D96B4E4-C5A6-4F0B-BF4D-115D62B09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F374-1FE7-4359-8FF8-1CB56CB3F9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849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7C9EF2-4EC4-4CD1-8938-4F5CCB423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C06253E-44A1-4A15-8D11-E575390AB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D09D-F1BC-46BF-BE5B-B71896F2C5B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13C3FB2-1E74-43A3-83B3-4EB1C166D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4137275-7C00-4ACD-8ED6-FD77D0193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F374-1FE7-4359-8FF8-1CB56CB3F9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6547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364582E-33EC-4D95-96D5-BE3DD09F1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D09D-F1BC-46BF-BE5B-B71896F2C5B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187F5F1-5D7E-4AF2-B666-59C32EC19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B4E44D9-25BB-44D9-B787-5B7B13FC0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F374-1FE7-4359-8FF8-1CB56CB3F9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021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5F600A-AD37-4FE9-8639-B703745BC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5DBA68-F7BD-4349-8002-2797BC2AA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F652E1E-2EA1-47E6-806C-FBB34B4B5F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C318F60-1C69-44BB-94D3-D03A43580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D09D-F1BC-46BF-BE5B-B71896F2C5B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F044D47-7F95-4662-A16E-A45E763DF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3531E00-325A-4B28-81E7-1994329D8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F374-1FE7-4359-8FF8-1CB56CB3F9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136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8D163E-2B76-4AFE-AFDC-855BE9CF4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7F51FF3-8678-4604-B61A-7A74B63E3B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D17070B-FB24-416D-AD91-754F8DC15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AE13C99-9FB0-4E4A-A04C-BC7FB81E2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D09D-F1BC-46BF-BE5B-B71896F2C5B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ABD071E-DB32-4A4A-9413-2869805E3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7F98180-D7F9-4395-8297-8BD1D7187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F374-1FE7-4359-8FF8-1CB56CB3F9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1497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8B01057-8639-4624-B597-08E3A6438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C26894F-0D51-41ED-9137-960BE53DF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E9D2E65-BD4B-4513-9E58-7175E2784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DD09D-F1BC-46BF-BE5B-B71896F2C5B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A9154F5-C932-4F4F-9EC6-8FF2638417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CA0F87E-0D89-4768-81D0-B4C04BF55F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DF374-1FE7-4359-8FF8-1CB56CB3F9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76 (DNP) 	t. J.P. Kuijper;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76 (DNP) 	t. J.P. Kuijper;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76 (DNP) 	t. J.P. Kuijper;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7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76 (DNP) 	t. J.P. Kuijper;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76 (DNP) 	t. J.P. Kuijper;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76 (DNP) 	t. J.P. Kuijper;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76 (DNP) 	t. J.P. Kuijper;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76 (DNP) 	t. J.P. Kuijper;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2022-02-05T11:09:25Z</dcterms:created>
  <dcterms:modified xsi:type="dcterms:W3CDTF">2022-02-05T11:10:17Z</dcterms:modified>
</cp:coreProperties>
</file>