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EF670E-C9A7-457D-9A67-4F7FD560C5E1}" v="26" dt="2020-02-25T07:32:01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7EF670E-C9A7-457D-9A67-4F7FD560C5E1}"/>
    <pc:docChg chg="modSld modMainMaster">
      <pc:chgData name="Jan Pieter Kuijper" userId="11dce61d2819b281" providerId="LiveId" clId="{A7EF670E-C9A7-457D-9A67-4F7FD560C5E1}" dt="2020-02-25T07:32:01.940" v="25" actId="207"/>
      <pc:docMkLst>
        <pc:docMk/>
      </pc:docMkLst>
      <pc:sldChg chg="modSp setBg">
        <pc:chgData name="Jan Pieter Kuijper" userId="11dce61d2819b281" providerId="LiveId" clId="{A7EF670E-C9A7-457D-9A67-4F7FD560C5E1}" dt="2020-02-25T07:31:16.262" v="14" actId="207"/>
        <pc:sldMkLst>
          <pc:docMk/>
          <pc:sldMk cId="0" sldId="258"/>
        </pc:sldMkLst>
        <pc:spChg chg="mod">
          <ac:chgData name="Jan Pieter Kuijper" userId="11dce61d2819b281" providerId="LiveId" clId="{A7EF670E-C9A7-457D-9A67-4F7FD560C5E1}" dt="2020-02-25T07:31:16.262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28:58.402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20.044" v="15" actId="207"/>
        <pc:sldMkLst>
          <pc:docMk/>
          <pc:sldMk cId="0" sldId="259"/>
        </pc:sldMkLst>
        <pc:spChg chg="mod">
          <ac:chgData name="Jan Pieter Kuijper" userId="11dce61d2819b281" providerId="LiveId" clId="{A7EF670E-C9A7-457D-9A67-4F7FD560C5E1}" dt="2020-02-25T07:31:20.044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29:07.894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24.731" v="16" actId="207"/>
        <pc:sldMkLst>
          <pc:docMk/>
          <pc:sldMk cId="0" sldId="260"/>
        </pc:sldMkLst>
        <pc:spChg chg="mod">
          <ac:chgData name="Jan Pieter Kuijper" userId="11dce61d2819b281" providerId="LiveId" clId="{A7EF670E-C9A7-457D-9A67-4F7FD560C5E1}" dt="2020-02-25T07:31:24.731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29:19.480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28.831" v="17" actId="207"/>
        <pc:sldMkLst>
          <pc:docMk/>
          <pc:sldMk cId="0" sldId="261"/>
        </pc:sldMkLst>
        <pc:spChg chg="mod">
          <ac:chgData name="Jan Pieter Kuijper" userId="11dce61d2819b281" providerId="LiveId" clId="{A7EF670E-C9A7-457D-9A67-4F7FD560C5E1}" dt="2020-02-25T07:31:28.831" v="17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29:29.230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32.623" v="18" actId="207"/>
        <pc:sldMkLst>
          <pc:docMk/>
          <pc:sldMk cId="0" sldId="262"/>
        </pc:sldMkLst>
        <pc:spChg chg="mod">
          <ac:chgData name="Jan Pieter Kuijper" userId="11dce61d2819b281" providerId="LiveId" clId="{A7EF670E-C9A7-457D-9A67-4F7FD560C5E1}" dt="2020-02-25T07:31:32.623" v="18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29:42.354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36.440" v="19" actId="207"/>
        <pc:sldMkLst>
          <pc:docMk/>
          <pc:sldMk cId="0" sldId="263"/>
        </pc:sldMkLst>
        <pc:spChg chg="mod">
          <ac:chgData name="Jan Pieter Kuijper" userId="11dce61d2819b281" providerId="LiveId" clId="{A7EF670E-C9A7-457D-9A67-4F7FD560C5E1}" dt="2020-02-25T07:31:36.440" v="19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29:53.512" v="5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40.619" v="20" actId="207"/>
        <pc:sldMkLst>
          <pc:docMk/>
          <pc:sldMk cId="0" sldId="264"/>
        </pc:sldMkLst>
        <pc:spChg chg="mod">
          <ac:chgData name="Jan Pieter Kuijper" userId="11dce61d2819b281" providerId="LiveId" clId="{A7EF670E-C9A7-457D-9A67-4F7FD560C5E1}" dt="2020-02-25T07:31:40.619" v="20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30:03.754" v="6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45.470" v="21" actId="207"/>
        <pc:sldMkLst>
          <pc:docMk/>
          <pc:sldMk cId="0" sldId="265"/>
        </pc:sldMkLst>
        <pc:spChg chg="mod">
          <ac:chgData name="Jan Pieter Kuijper" userId="11dce61d2819b281" providerId="LiveId" clId="{A7EF670E-C9A7-457D-9A67-4F7FD560C5E1}" dt="2020-02-25T07:31:45.470" v="21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30:13.432" v="7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49.413" v="22" actId="207"/>
        <pc:sldMkLst>
          <pc:docMk/>
          <pc:sldMk cId="0" sldId="266"/>
        </pc:sldMkLst>
        <pc:spChg chg="mod">
          <ac:chgData name="Jan Pieter Kuijper" userId="11dce61d2819b281" providerId="LiveId" clId="{A7EF670E-C9A7-457D-9A67-4F7FD560C5E1}" dt="2020-02-25T07:31:49.413" v="22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30:23.209" v="8" actId="14826"/>
          <ac:picMkLst>
            <pc:docMk/>
            <pc:sldMk cId="0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53.482" v="23" actId="207"/>
        <pc:sldMkLst>
          <pc:docMk/>
          <pc:sldMk cId="0" sldId="267"/>
        </pc:sldMkLst>
        <pc:spChg chg="mod">
          <ac:chgData name="Jan Pieter Kuijper" userId="11dce61d2819b281" providerId="LiveId" clId="{A7EF670E-C9A7-457D-9A67-4F7FD560C5E1}" dt="2020-02-25T07:31:53.482" v="23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30:34.068" v="9" actId="14826"/>
          <ac:picMkLst>
            <pc:docMk/>
            <pc:sldMk cId="0" sldId="267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1:57.774" v="24" actId="207"/>
        <pc:sldMkLst>
          <pc:docMk/>
          <pc:sldMk cId="0" sldId="268"/>
        </pc:sldMkLst>
        <pc:spChg chg="mod">
          <ac:chgData name="Jan Pieter Kuijper" userId="11dce61d2819b281" providerId="LiveId" clId="{A7EF670E-C9A7-457D-9A67-4F7FD560C5E1}" dt="2020-02-25T07:31:57.774" v="24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30:46.685" v="10" actId="14826"/>
          <ac:picMkLst>
            <pc:docMk/>
            <pc:sldMk cId="0" sldId="26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7EF670E-C9A7-457D-9A67-4F7FD560C5E1}" dt="2020-02-25T07:32:01.940" v="25" actId="207"/>
        <pc:sldMkLst>
          <pc:docMk/>
          <pc:sldMk cId="0" sldId="269"/>
        </pc:sldMkLst>
        <pc:spChg chg="mod">
          <ac:chgData name="Jan Pieter Kuijper" userId="11dce61d2819b281" providerId="LiveId" clId="{A7EF670E-C9A7-457D-9A67-4F7FD560C5E1}" dt="2020-02-25T07:32:01.940" v="25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A7EF670E-C9A7-457D-9A67-4F7FD560C5E1}" dt="2020-02-25T07:30:56.601" v="11" actId="14826"/>
          <ac:picMkLst>
            <pc:docMk/>
            <pc:sldMk cId="0" sldId="269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A7EF670E-C9A7-457D-9A67-4F7FD560C5E1}" dt="2020-02-25T07:31:11.402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3880376734" sldId="2147483649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3509519275" sldId="2147483650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4225942678" sldId="2147483651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3825826689" sldId="2147483652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3856725148" sldId="2147483653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2067826841" sldId="2147483654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128691447" sldId="2147483655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3348675448" sldId="2147483656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1448179267" sldId="2147483657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479465075" sldId="2147483658"/>
          </pc:sldLayoutMkLst>
        </pc:sldLayoutChg>
        <pc:sldLayoutChg chg="setBg">
          <pc:chgData name="Jan Pieter Kuijper" userId="11dce61d2819b281" providerId="LiveId" clId="{A7EF670E-C9A7-457D-9A67-4F7FD560C5E1}" dt="2020-02-25T07:31:11.402" v="13"/>
          <pc:sldLayoutMkLst>
            <pc:docMk/>
            <pc:sldMasterMk cId="0" sldId="2147483648"/>
            <pc:sldLayoutMk cId="135603924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E1C6-A1A7-4F33-83B4-37250651AD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03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5C248-0CA0-4E00-B692-90EA7D5145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946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EFE0D-D6CD-486E-B295-40C72F1A99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5603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92DE-2015-4D86-B9C9-6BFE6C18AB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951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CF69B-8EFB-42F6-B4FE-4F2B058AC8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594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FF6B-4273-425D-9217-D7BC6ACAB3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8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DFDC-AC18-4096-83AD-F03E876C1B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672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0452-8E71-43B1-99E4-558EAC37AA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782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5E6CD-9ECC-4BFD-B2BA-581CD7EBD8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69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4336-AF07-4883-841C-EDB5E33113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67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96E2-B5C2-4590-B2EF-FD7FF205B1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817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E4148E6-68C0-455C-A7A2-CDBCA8C0B6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282"/>
            <a:ext cx="7620000" cy="229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282"/>
            <a:ext cx="7620000" cy="229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282"/>
            <a:ext cx="7620000" cy="229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282"/>
            <a:ext cx="7620000" cy="229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282"/>
            <a:ext cx="7620000" cy="229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699"/>
            <a:ext cx="7620000" cy="45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282"/>
            <a:ext cx="7620000" cy="229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3314" y="635000"/>
            <a:ext cx="7617371" cy="453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2020-02-25T07:32:04Z</dcterms:modified>
</cp:coreProperties>
</file>