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D0A92D-C66F-44B8-9105-DA043BFC9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E17356F-D761-4F4C-8242-8F083DA72E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90AA27-F730-4DC7-B427-8726150DA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F457-F2FD-4DF5-8F32-191478D8DF0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79ED00-7596-4022-B671-2F1108315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B4CF94C-ADEE-4AD7-A038-375C9EEC3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897-D0AB-4E14-AA3C-621F76D5B5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275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6F82B6-D938-4343-92CC-C67E1AA10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05A8CD0-E2F1-4AF6-A084-1273885C9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0EEF4D-67E7-410D-9D50-BBCE36B9B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F457-F2FD-4DF5-8F32-191478D8DF0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1003C3D-3253-4C98-9B58-898C84B45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F692FB-1E1A-4E14-A6BF-90415ACAE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897-D0AB-4E14-AA3C-621F76D5B5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9307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38A185D-720D-43B3-9EBA-499A319E77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43651E4-6AA8-426F-B51F-2209A5D324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22EB1E-4BA3-4D23-8AE8-C2A272782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F457-F2FD-4DF5-8F32-191478D8DF0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557E40-B334-48E6-A722-25AF280CD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B5FF3A4-1D78-422A-8B59-BB9DCC82C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897-D0AB-4E14-AA3C-621F76D5B5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541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F5766E-F2B0-439A-93FB-217F37BB7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CF121C-6DB8-4FA0-A32B-2906412D6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6E70CE5-FB04-4181-9FE9-517C86598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F457-F2FD-4DF5-8F32-191478D8DF0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A6CB99-E8AA-4CE6-B22B-6953023EE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61CD94-3B03-4BEC-8790-3612B22F4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897-D0AB-4E14-AA3C-621F76D5B5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454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7C8268-CD88-479F-930B-C007699E1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E0AB9D1-AFA6-4377-A5E9-F4298DE09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052108-630B-4BC4-8BC8-EF18B9F26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F457-F2FD-4DF5-8F32-191478D8DF0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65B5E08-35FC-4ECF-ACF0-008D95527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C925FD2-C130-42C1-8EC1-643F881EE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897-D0AB-4E14-AA3C-621F76D5B5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476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CAC4C9-942E-491C-9947-FBCB5C2F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6C8060-A79F-4F63-87ED-89789988F7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24A3CE5-6BD1-4E01-9F69-A092F0472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6C7EFA9-475C-4798-9717-624B1B275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F457-F2FD-4DF5-8F32-191478D8DF0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8D417B1-35E3-4381-A04C-5B6EAF91E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FCA53DA-2311-41D9-A778-7D55FEBD9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897-D0AB-4E14-AA3C-621F76D5B5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0071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913C54-B622-4B7B-9753-A06741C9E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4B2C58A-1B3C-4AC3-86F7-D26B06EB6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3F07992-3C5D-49CB-B1C0-D7EC4EEB4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1B9635-CC77-4CFB-A95F-735115228C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DA6B621-D93A-4851-8DC0-E2DF52D712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25413F2-2D0B-46CD-945B-0CD7EF7E0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F457-F2FD-4DF5-8F32-191478D8DF0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5B10F6D-9549-4331-834F-167FA00C7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B9406D6-55E3-49FE-8A13-891AC5ABD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897-D0AB-4E14-AA3C-621F76D5B5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955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DC899A-8790-4330-9148-B55D2810B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BD8CC03-708E-4AB1-8D41-B16AE34A3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F457-F2FD-4DF5-8F32-191478D8DF0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4ED2588-58EB-42C8-8C84-57E579970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0D1D921-804B-4FB6-8E84-93D96401C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897-D0AB-4E14-AA3C-621F76D5B5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70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F7F304E-4FF4-44C3-BB90-C9C2CC72F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F457-F2FD-4DF5-8F32-191478D8DF0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A5CB5B8-3A9D-424B-9E1F-751D6823B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4001AFC-B349-4F66-A73C-332D85CC3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897-D0AB-4E14-AA3C-621F76D5B5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2739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1FB1E4-3D8D-45A4-8C16-6C763D3FF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82BFF5-F664-4BBD-93CE-6CF6D7215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026AD83-A499-4885-8F06-47598FCE2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88AE227-E109-4B87-AA8A-F735C3BBA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F457-F2FD-4DF5-8F32-191478D8DF0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52B661E-A736-4F0A-ADEF-288C21F10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AF9433D-9F22-4F68-A228-E7F7F45E8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897-D0AB-4E14-AA3C-621F76D5B5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8254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FF013-7C97-4667-8391-66BFF85E9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295BD99-FA21-4611-AADC-C8DD4221F1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EF1079C-F94F-4548-98C3-6AB6088E8B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BE986C4-9589-4FD8-8FC0-0B8F98DA2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F457-F2FD-4DF5-8F32-191478D8DF0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2D133D2-115F-4595-8A37-5940C7F18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21D490A-1100-4C12-B054-3CF8C10FE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897-D0AB-4E14-AA3C-621F76D5B5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3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885E052-320C-47B7-8C43-6D3855D9B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3E5B7EB-DEB3-485F-8AC0-AC346023E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EEFB40-A84B-44BC-9B46-EB7CC391CD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EF457-F2FD-4DF5-8F32-191478D8DF0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953D88C-8BF5-429D-AABC-B39CEB26FF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C84E0E-5674-4DE3-A14E-B76D77D759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33897-D0AB-4E14-AA3C-621F76D5B5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1360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252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252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252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252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252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252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0999"/>
            <a:ext cx="8382000" cy="499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2022-02-05T11:08:13Z</dcterms:created>
  <dcterms:modified xsi:type="dcterms:W3CDTF">2022-02-05T11:09:03Z</dcterms:modified>
</cp:coreProperties>
</file>